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3"/>
  </p:notesMasterIdLst>
  <p:sldIdLst>
    <p:sldId id="316" r:id="rId5"/>
    <p:sldId id="333" r:id="rId6"/>
    <p:sldId id="281" r:id="rId7"/>
    <p:sldId id="335" r:id="rId8"/>
    <p:sldId id="334" r:id="rId9"/>
    <p:sldId id="286" r:id="rId10"/>
    <p:sldId id="332" r:id="rId11"/>
    <p:sldId id="2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2813D-B205-4B77-8274-162DDD265DB9}" v="7" dt="2023-08-24T18:15:42.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6134" autoAdjust="0"/>
  </p:normalViewPr>
  <p:slideViewPr>
    <p:cSldViewPr snapToGrid="0">
      <p:cViewPr varScale="1">
        <p:scale>
          <a:sx n="95" d="100"/>
          <a:sy n="95" d="100"/>
        </p:scale>
        <p:origin x="37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Praamsma-Townshend" userId="668637f3-6ef0-4247-9a8f-63d7f0c1d7e6" providerId="ADAL" clId="{7772813D-B205-4B77-8274-162DDD265DB9}"/>
    <pc:docChg chg="undo custSel addSld delSld modSld">
      <pc:chgData name="Barry Praamsma-Townshend" userId="668637f3-6ef0-4247-9a8f-63d7f0c1d7e6" providerId="ADAL" clId="{7772813D-B205-4B77-8274-162DDD265DB9}" dt="2023-08-25T17:16:26.507" v="3093" actId="20577"/>
      <pc:docMkLst>
        <pc:docMk/>
      </pc:docMkLst>
      <pc:sldChg chg="addSp delSp modSp mod modNotesTx">
        <pc:chgData name="Barry Praamsma-Townshend" userId="668637f3-6ef0-4247-9a8f-63d7f0c1d7e6" providerId="ADAL" clId="{7772813D-B205-4B77-8274-162DDD265DB9}" dt="2023-08-24T18:20:40.063" v="1680" actId="962"/>
        <pc:sldMkLst>
          <pc:docMk/>
          <pc:sldMk cId="3336992295" sldId="281"/>
        </pc:sldMkLst>
        <pc:spChg chg="mod ord">
          <ac:chgData name="Barry Praamsma-Townshend" userId="668637f3-6ef0-4247-9a8f-63d7f0c1d7e6" providerId="ADAL" clId="{7772813D-B205-4B77-8274-162DDD265DB9}" dt="2023-08-24T18:15:29.275" v="292" actId="166"/>
          <ac:spMkLst>
            <pc:docMk/>
            <pc:sldMk cId="3336992295" sldId="281"/>
            <ac:spMk id="8" creationId="{3E3256A5-619E-B094-B182-4723D2C496EF}"/>
          </ac:spMkLst>
        </pc:spChg>
        <pc:picChg chg="add mod ord">
          <ac:chgData name="Barry Praamsma-Townshend" userId="668637f3-6ef0-4247-9a8f-63d7f0c1d7e6" providerId="ADAL" clId="{7772813D-B205-4B77-8274-162DDD265DB9}" dt="2023-08-24T18:20:40.063" v="1680" actId="962"/>
          <ac:picMkLst>
            <pc:docMk/>
            <pc:sldMk cId="3336992295" sldId="281"/>
            <ac:picMk id="2" creationId="{1C7E4F04-9F63-CF68-4C80-25FEFAC37BB2}"/>
          </ac:picMkLst>
        </pc:picChg>
        <pc:picChg chg="del">
          <ac:chgData name="Barry Praamsma-Townshend" userId="668637f3-6ef0-4247-9a8f-63d7f0c1d7e6" providerId="ADAL" clId="{7772813D-B205-4B77-8274-162DDD265DB9}" dt="2023-08-24T18:08:38.183" v="11" actId="478"/>
          <ac:picMkLst>
            <pc:docMk/>
            <pc:sldMk cId="3336992295" sldId="281"/>
            <ac:picMk id="7" creationId="{0535A597-B88A-3501-EECA-BA0ECB4A1EA4}"/>
          </ac:picMkLst>
        </pc:picChg>
      </pc:sldChg>
      <pc:sldChg chg="addSp delSp modSp mod modNotesTx">
        <pc:chgData name="Barry Praamsma-Townshend" userId="668637f3-6ef0-4247-9a8f-63d7f0c1d7e6" providerId="ADAL" clId="{7772813D-B205-4B77-8274-162DDD265DB9}" dt="2023-08-25T15:07:03.297" v="2999" actId="962"/>
        <pc:sldMkLst>
          <pc:docMk/>
          <pc:sldMk cId="3536886069" sldId="286"/>
        </pc:sldMkLst>
        <pc:spChg chg="del">
          <ac:chgData name="Barry Praamsma-Townshend" userId="668637f3-6ef0-4247-9a8f-63d7f0c1d7e6" providerId="ADAL" clId="{7772813D-B205-4B77-8274-162DDD265DB9}" dt="2023-08-24T18:08:45.011" v="13" actId="478"/>
          <ac:spMkLst>
            <pc:docMk/>
            <pc:sldMk cId="3536886069" sldId="286"/>
            <ac:spMk id="7" creationId="{E29B0F5C-BA7C-F560-83DE-50B2D86DC072}"/>
          </ac:spMkLst>
        </pc:spChg>
        <pc:spChg chg="add mod">
          <ac:chgData name="Barry Praamsma-Townshend" userId="668637f3-6ef0-4247-9a8f-63d7f0c1d7e6" providerId="ADAL" clId="{7772813D-B205-4B77-8274-162DDD265DB9}" dt="2023-08-25T15:07:03.297" v="2999" actId="962"/>
          <ac:spMkLst>
            <pc:docMk/>
            <pc:sldMk cId="3536886069" sldId="286"/>
            <ac:spMk id="8" creationId="{18F5C0C2-EB51-BF35-0642-C4A3EDC02CF3}"/>
          </ac:spMkLst>
        </pc:spChg>
        <pc:picChg chg="add mod">
          <ac:chgData name="Barry Praamsma-Townshend" userId="668637f3-6ef0-4247-9a8f-63d7f0c1d7e6" providerId="ADAL" clId="{7772813D-B205-4B77-8274-162DDD265DB9}" dt="2023-08-24T18:22:42.274" v="2998" actId="962"/>
          <ac:picMkLst>
            <pc:docMk/>
            <pc:sldMk cId="3536886069" sldId="286"/>
            <ac:picMk id="2" creationId="{97640FF1-639A-8847-4806-9A79E36CB2F2}"/>
          </ac:picMkLst>
        </pc:picChg>
        <pc:picChg chg="del">
          <ac:chgData name="Barry Praamsma-Townshend" userId="668637f3-6ef0-4247-9a8f-63d7f0c1d7e6" providerId="ADAL" clId="{7772813D-B205-4B77-8274-162DDD265DB9}" dt="2023-08-24T18:08:42.407" v="12" actId="478"/>
          <ac:picMkLst>
            <pc:docMk/>
            <pc:sldMk cId="3536886069" sldId="286"/>
            <ac:picMk id="5" creationId="{DE523A14-D49B-2B5E-FB45-B7FEA09B1A9A}"/>
          </ac:picMkLst>
        </pc:picChg>
      </pc:sldChg>
      <pc:sldChg chg="del">
        <pc:chgData name="Barry Praamsma-Townshend" userId="668637f3-6ef0-4247-9a8f-63d7f0c1d7e6" providerId="ADAL" clId="{7772813D-B205-4B77-8274-162DDD265DB9}" dt="2023-08-24T18:08:51.729" v="14" actId="47"/>
        <pc:sldMkLst>
          <pc:docMk/>
          <pc:sldMk cId="2763386967" sldId="287"/>
        </pc:sldMkLst>
      </pc:sldChg>
      <pc:sldChg chg="del">
        <pc:chgData name="Barry Praamsma-Townshend" userId="668637f3-6ef0-4247-9a8f-63d7f0c1d7e6" providerId="ADAL" clId="{7772813D-B205-4B77-8274-162DDD265DB9}" dt="2023-08-24T18:08:51.729" v="14" actId="47"/>
        <pc:sldMkLst>
          <pc:docMk/>
          <pc:sldMk cId="724363787" sldId="288"/>
        </pc:sldMkLst>
      </pc:sldChg>
      <pc:sldChg chg="del">
        <pc:chgData name="Barry Praamsma-Townshend" userId="668637f3-6ef0-4247-9a8f-63d7f0c1d7e6" providerId="ADAL" clId="{7772813D-B205-4B77-8274-162DDD265DB9}" dt="2023-08-24T18:08:51.729" v="14" actId="47"/>
        <pc:sldMkLst>
          <pc:docMk/>
          <pc:sldMk cId="2641266026" sldId="289"/>
        </pc:sldMkLst>
      </pc:sldChg>
      <pc:sldChg chg="del">
        <pc:chgData name="Barry Praamsma-Townshend" userId="668637f3-6ef0-4247-9a8f-63d7f0c1d7e6" providerId="ADAL" clId="{7772813D-B205-4B77-8274-162DDD265DB9}" dt="2023-08-24T18:08:51.729" v="14" actId="47"/>
        <pc:sldMkLst>
          <pc:docMk/>
          <pc:sldMk cId="2332939079" sldId="290"/>
        </pc:sldMkLst>
      </pc:sldChg>
      <pc:sldChg chg="del">
        <pc:chgData name="Barry Praamsma-Townshend" userId="668637f3-6ef0-4247-9a8f-63d7f0c1d7e6" providerId="ADAL" clId="{7772813D-B205-4B77-8274-162DDD265DB9}" dt="2023-08-24T18:08:51.729" v="14" actId="47"/>
        <pc:sldMkLst>
          <pc:docMk/>
          <pc:sldMk cId="4124222121" sldId="291"/>
        </pc:sldMkLst>
      </pc:sldChg>
      <pc:sldChg chg="modSp mod">
        <pc:chgData name="Barry Praamsma-Townshend" userId="668637f3-6ef0-4247-9a8f-63d7f0c1d7e6" providerId="ADAL" clId="{7772813D-B205-4B77-8274-162DDD265DB9}" dt="2023-08-24T18:08:31.416" v="9" actId="20577"/>
        <pc:sldMkLst>
          <pc:docMk/>
          <pc:sldMk cId="3622125824" sldId="316"/>
        </pc:sldMkLst>
        <pc:spChg chg="mod">
          <ac:chgData name="Barry Praamsma-Townshend" userId="668637f3-6ef0-4247-9a8f-63d7f0c1d7e6" providerId="ADAL" clId="{7772813D-B205-4B77-8274-162DDD265DB9}" dt="2023-08-24T18:08:31.416" v="9" actId="20577"/>
          <ac:spMkLst>
            <pc:docMk/>
            <pc:sldMk cId="3622125824" sldId="316"/>
            <ac:spMk id="2" creationId="{2173F918-23AB-40F6-BF1A-D1A5AAE42DEE}"/>
          </ac:spMkLst>
        </pc:spChg>
      </pc:sldChg>
      <pc:sldChg chg="addSp delSp modSp mod modNotesTx">
        <pc:chgData name="Barry Praamsma-Townshend" userId="668637f3-6ef0-4247-9a8f-63d7f0c1d7e6" providerId="ADAL" clId="{7772813D-B205-4B77-8274-162DDD265DB9}" dt="2023-08-25T17:16:26.507" v="3093" actId="20577"/>
        <pc:sldMkLst>
          <pc:docMk/>
          <pc:sldMk cId="235494973" sldId="333"/>
        </pc:sldMkLst>
        <pc:spChg chg="mod ord">
          <ac:chgData name="Barry Praamsma-Townshend" userId="668637f3-6ef0-4247-9a8f-63d7f0c1d7e6" providerId="ADAL" clId="{7772813D-B205-4B77-8274-162DDD265DB9}" dt="2023-08-24T18:09:11.571" v="20" actId="1036"/>
          <ac:spMkLst>
            <pc:docMk/>
            <pc:sldMk cId="235494973" sldId="333"/>
            <ac:spMk id="2" creationId="{023D1DCB-D9AF-E020-7043-FC05C9BB4F26}"/>
          </ac:spMkLst>
        </pc:spChg>
        <pc:picChg chg="del">
          <ac:chgData name="Barry Praamsma-Townshend" userId="668637f3-6ef0-4247-9a8f-63d7f0c1d7e6" providerId="ADAL" clId="{7772813D-B205-4B77-8274-162DDD265DB9}" dt="2023-08-24T18:08:35.401" v="10" actId="478"/>
          <ac:picMkLst>
            <pc:docMk/>
            <pc:sldMk cId="235494973" sldId="333"/>
            <ac:picMk id="5" creationId="{035384A8-4E82-6D58-2C9C-B594248B5314}"/>
          </ac:picMkLst>
        </pc:picChg>
        <pc:picChg chg="add mod">
          <ac:chgData name="Barry Praamsma-Townshend" userId="668637f3-6ef0-4247-9a8f-63d7f0c1d7e6" providerId="ADAL" clId="{7772813D-B205-4B77-8274-162DDD265DB9}" dt="2023-08-24T18:19:48.854" v="1240" actId="962"/>
          <ac:picMkLst>
            <pc:docMk/>
            <pc:sldMk cId="235494973" sldId="333"/>
            <ac:picMk id="7" creationId="{A65C9675-6AB4-84F8-B126-2B04A0806394}"/>
          </ac:picMkLst>
        </pc:picChg>
      </pc:sldChg>
      <pc:sldChg chg="addSp delSp modSp add mod modNotesTx">
        <pc:chgData name="Barry Praamsma-Townshend" userId="668637f3-6ef0-4247-9a8f-63d7f0c1d7e6" providerId="ADAL" clId="{7772813D-B205-4B77-8274-162DDD265DB9}" dt="2023-08-24T18:21:50.176" v="2408" actId="962"/>
        <pc:sldMkLst>
          <pc:docMk/>
          <pc:sldMk cId="2896882517" sldId="334"/>
        </pc:sldMkLst>
        <pc:spChg chg="add mod">
          <ac:chgData name="Barry Praamsma-Townshend" userId="668637f3-6ef0-4247-9a8f-63d7f0c1d7e6" providerId="ADAL" clId="{7772813D-B205-4B77-8274-162DDD265DB9}" dt="2023-08-24T18:10:24.071" v="36" actId="1035"/>
          <ac:spMkLst>
            <pc:docMk/>
            <pc:sldMk cId="2896882517" sldId="334"/>
            <ac:spMk id="5" creationId="{44AEF84E-6383-6521-2D49-667891C85A87}"/>
          </ac:spMkLst>
        </pc:spChg>
        <pc:spChg chg="del">
          <ac:chgData name="Barry Praamsma-Townshend" userId="668637f3-6ef0-4247-9a8f-63d7f0c1d7e6" providerId="ADAL" clId="{7772813D-B205-4B77-8274-162DDD265DB9}" dt="2023-08-24T18:10:09.082" v="26" actId="478"/>
          <ac:spMkLst>
            <pc:docMk/>
            <pc:sldMk cId="2896882517" sldId="334"/>
            <ac:spMk id="8" creationId="{3E3256A5-619E-B094-B182-4723D2C496EF}"/>
          </ac:spMkLst>
        </pc:spChg>
        <pc:picChg chg="mod">
          <ac:chgData name="Barry Praamsma-Townshend" userId="668637f3-6ef0-4247-9a8f-63d7f0c1d7e6" providerId="ADAL" clId="{7772813D-B205-4B77-8274-162DDD265DB9}" dt="2023-08-24T18:21:50.176" v="2408" actId="962"/>
          <ac:picMkLst>
            <pc:docMk/>
            <pc:sldMk cId="2896882517" sldId="334"/>
            <ac:picMk id="2" creationId="{1C7E4F04-9F63-CF68-4C80-25FEFAC37BB2}"/>
          </ac:picMkLst>
        </pc:picChg>
      </pc:sldChg>
      <pc:sldChg chg="addSp modSp new mod modNotesTx">
        <pc:chgData name="Barry Praamsma-Townshend" userId="668637f3-6ef0-4247-9a8f-63d7f0c1d7e6" providerId="ADAL" clId="{7772813D-B205-4B77-8274-162DDD265DB9}" dt="2023-08-24T18:21:08.723" v="2034" actId="962"/>
        <pc:sldMkLst>
          <pc:docMk/>
          <pc:sldMk cId="2484026020" sldId="335"/>
        </pc:sldMkLst>
        <pc:spChg chg="add mod">
          <ac:chgData name="Barry Praamsma-Townshend" userId="668637f3-6ef0-4247-9a8f-63d7f0c1d7e6" providerId="ADAL" clId="{7772813D-B205-4B77-8274-162DDD265DB9}" dt="2023-08-24T18:15:18.818" v="290"/>
          <ac:spMkLst>
            <pc:docMk/>
            <pc:sldMk cId="2484026020" sldId="335"/>
            <ac:spMk id="4" creationId="{7A6C48BA-AAF7-B638-2985-A769B972A2D3}"/>
          </ac:spMkLst>
        </pc:spChg>
        <pc:spChg chg="add mod">
          <ac:chgData name="Barry Praamsma-Townshend" userId="668637f3-6ef0-4247-9a8f-63d7f0c1d7e6" providerId="ADAL" clId="{7772813D-B205-4B77-8274-162DDD265DB9}" dt="2023-08-24T18:15:49.982" v="294" actId="1076"/>
          <ac:spMkLst>
            <pc:docMk/>
            <pc:sldMk cId="2484026020" sldId="335"/>
            <ac:spMk id="6" creationId="{AB5E5FE9-A130-FFD6-EA1E-EB539B831FFE}"/>
          </ac:spMkLst>
        </pc:spChg>
        <pc:picChg chg="add mod ord">
          <ac:chgData name="Barry Praamsma-Townshend" userId="668637f3-6ef0-4247-9a8f-63d7f0c1d7e6" providerId="ADAL" clId="{7772813D-B205-4B77-8274-162DDD265DB9}" dt="2023-08-24T18:21:08.723" v="2034" actId="962"/>
          <ac:picMkLst>
            <pc:docMk/>
            <pc:sldMk cId="2484026020" sldId="335"/>
            <ac:picMk id="3" creationId="{82C7A107-1268-5FF4-7BC5-39ADB4F011BF}"/>
          </ac:picMkLst>
        </pc:picChg>
        <pc:picChg chg="add mod">
          <ac:chgData name="Barry Praamsma-Townshend" userId="668637f3-6ef0-4247-9a8f-63d7f0c1d7e6" providerId="ADAL" clId="{7772813D-B205-4B77-8274-162DDD265DB9}" dt="2023-08-24T18:15:18.818" v="290"/>
          <ac:picMkLst>
            <pc:docMk/>
            <pc:sldMk cId="2484026020" sldId="335"/>
            <ac:picMk id="5" creationId="{945E00AE-9D39-CEB4-C9E9-D41E85F792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194C5-F936-48B5-9E86-EE3BD7699BFF}" type="datetimeFigureOut">
              <a:rPr lang="en-US" smtClean="0"/>
              <a:t>8/25/2023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8473F-6A50-445C-81C2-46282FDC8061}" type="slidenum">
              <a:rPr lang="en-US" smtClean="0"/>
              <a:t>‹#›</a:t>
            </a:fld>
            <a:endParaRPr lang="en-US"/>
          </a:p>
        </p:txBody>
      </p:sp>
    </p:spTree>
    <p:extLst>
      <p:ext uri="{BB962C8B-B14F-4D97-AF65-F5344CB8AC3E}">
        <p14:creationId xmlns:p14="http://schemas.microsoft.com/office/powerpoint/2010/main" val="1421399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same dashboard you will always see when you login. In this video, I assume you have already requested your accommodations for </a:t>
            </a:r>
            <a:r>
              <a:rPr lang="en-US"/>
              <a:t>the semester.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heading, “My Accommodations” click on “Notetaking Services” in the navigation bar on the left.</a:t>
            </a:r>
          </a:p>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2</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“Confirm Now” to indicate that you would like notes for this course.</a:t>
            </a:r>
          </a:p>
        </p:txBody>
      </p:sp>
      <p:sp>
        <p:nvSpPr>
          <p:cNvPr id="4" name="Slide Number Placeholder 3"/>
          <p:cNvSpPr>
            <a:spLocks noGrp="1"/>
          </p:cNvSpPr>
          <p:nvPr>
            <p:ph type="sldNum" sz="quarter" idx="5"/>
          </p:nvPr>
        </p:nvSpPr>
        <p:spPr/>
        <p:txBody>
          <a:bodyPr/>
          <a:lstStyle/>
          <a:p>
            <a:fld id="{1608473F-6A50-445C-81C2-46282FDC8061}" type="slidenum">
              <a:rPr lang="en-US" smtClean="0"/>
              <a:t>3</a:t>
            </a:fld>
            <a:endParaRPr lang="en-US"/>
          </a:p>
        </p:txBody>
      </p:sp>
    </p:spTree>
    <p:extLst>
      <p:ext uri="{BB962C8B-B14F-4D97-AF65-F5344CB8AC3E}">
        <p14:creationId xmlns:p14="http://schemas.microsoft.com/office/powerpoint/2010/main" val="100843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occasionally see a message that says “notes for this class are not arranged by SAS Office”. Notetaking is specifically for lecture courses – distance education, seminars and hands-on learning are often not conducive to notetaking. Similarly, sometimes an instructor has made alternative arrangements such as putting detailed notes for each lecture on </a:t>
            </a:r>
            <a:r>
              <a:rPr lang="en-US" dirty="0" err="1"/>
              <a:t>CourseLink</a:t>
            </a:r>
            <a:r>
              <a:rPr lang="en-US" dirty="0"/>
              <a:t>. In any of these situations, if you are having difficulty accessing course content, please speak with your SAS Advisor.</a:t>
            </a:r>
          </a:p>
        </p:txBody>
      </p:sp>
      <p:sp>
        <p:nvSpPr>
          <p:cNvPr id="4" name="Slide Number Placeholder 3"/>
          <p:cNvSpPr>
            <a:spLocks noGrp="1"/>
          </p:cNvSpPr>
          <p:nvPr>
            <p:ph type="sldNum" sz="quarter" idx="5"/>
          </p:nvPr>
        </p:nvSpPr>
        <p:spPr/>
        <p:txBody>
          <a:bodyPr/>
          <a:lstStyle/>
          <a:p>
            <a:fld id="{1608473F-6A50-445C-81C2-46282FDC8061}" type="slidenum">
              <a:rPr lang="en-US" smtClean="0"/>
              <a:t>4</a:t>
            </a:fld>
            <a:endParaRPr lang="en-US"/>
          </a:p>
        </p:txBody>
      </p:sp>
    </p:spTree>
    <p:extLst>
      <p:ext uri="{BB962C8B-B14F-4D97-AF65-F5344CB8AC3E}">
        <p14:creationId xmlns:p14="http://schemas.microsoft.com/office/powerpoint/2010/main" val="3108588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have notes, click on the “available note(s) for download” button.</a:t>
            </a:r>
          </a:p>
        </p:txBody>
      </p:sp>
      <p:sp>
        <p:nvSpPr>
          <p:cNvPr id="4" name="Slide Number Placeholder 3"/>
          <p:cNvSpPr>
            <a:spLocks noGrp="1"/>
          </p:cNvSpPr>
          <p:nvPr>
            <p:ph type="sldNum" sz="quarter" idx="5"/>
          </p:nvPr>
        </p:nvSpPr>
        <p:spPr/>
        <p:txBody>
          <a:bodyPr/>
          <a:lstStyle/>
          <a:p>
            <a:fld id="{1608473F-6A50-445C-81C2-46282FDC8061}" type="slidenum">
              <a:rPr lang="en-US" smtClean="0"/>
              <a:t>5</a:t>
            </a:fld>
            <a:endParaRPr lang="en-US"/>
          </a:p>
        </p:txBody>
      </p:sp>
    </p:spTree>
    <p:extLst>
      <p:ext uri="{BB962C8B-B14F-4D97-AF65-F5344CB8AC3E}">
        <p14:creationId xmlns:p14="http://schemas.microsoft.com/office/powerpoint/2010/main" val="173708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then see details about the notes including a link to download them.</a:t>
            </a:r>
          </a:p>
        </p:txBody>
      </p:sp>
      <p:sp>
        <p:nvSpPr>
          <p:cNvPr id="4" name="Slide Number Placeholder 3"/>
          <p:cNvSpPr>
            <a:spLocks noGrp="1"/>
          </p:cNvSpPr>
          <p:nvPr>
            <p:ph type="sldNum" sz="quarter" idx="5"/>
          </p:nvPr>
        </p:nvSpPr>
        <p:spPr/>
        <p:txBody>
          <a:bodyPr/>
          <a:lstStyle/>
          <a:p>
            <a:fld id="{1608473F-6A50-445C-81C2-46282FDC8061}" type="slidenum">
              <a:rPr lang="en-US" smtClean="0"/>
              <a:t>6</a:t>
            </a:fld>
            <a:endParaRPr lang="en-US"/>
          </a:p>
        </p:txBody>
      </p:sp>
    </p:spTree>
    <p:extLst>
      <p:ext uri="{BB962C8B-B14F-4D97-AF65-F5344CB8AC3E}">
        <p14:creationId xmlns:p14="http://schemas.microsoft.com/office/powerpoint/2010/main" val="380078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7</a:t>
            </a:fld>
            <a:endParaRPr lang="en-US"/>
          </a:p>
        </p:txBody>
      </p:sp>
    </p:spTree>
    <p:extLst>
      <p:ext uri="{BB962C8B-B14F-4D97-AF65-F5344CB8AC3E}">
        <p14:creationId xmlns:p14="http://schemas.microsoft.com/office/powerpoint/2010/main" val="1646646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8473F-6A50-445C-81C2-46282FDC8061}" type="slidenum">
              <a:rPr lang="en-US" smtClean="0"/>
              <a:t>8</a:t>
            </a:fld>
            <a:endParaRPr lang="en-US"/>
          </a:p>
        </p:txBody>
      </p:sp>
    </p:spTree>
    <p:extLst>
      <p:ext uri="{BB962C8B-B14F-4D97-AF65-F5344CB8AC3E}">
        <p14:creationId xmlns:p14="http://schemas.microsoft.com/office/powerpoint/2010/main" val="290223686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F61B2A0D-4A1C-44EF-97A6-42AE0C21417F}" type="slidenum">
              <a:rPr lang="en-US" smtClean="0"/>
              <a:t>‹#›</a:t>
            </a:fld>
            <a:endParaRPr lang="en-US"/>
          </a:p>
        </p:txBody>
      </p:sp>
    </p:spTree>
    <p:extLst>
      <p:ext uri="{BB962C8B-B14F-4D97-AF65-F5344CB8AC3E}">
        <p14:creationId xmlns:p14="http://schemas.microsoft.com/office/powerpoint/2010/main" val="2661186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12108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36459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0E1E73-9344-44FA-9E06-600ACED88FAB}" type="datetimeFigureOut">
              <a:rPr lang="en-US" smtClean="0"/>
              <a:t>8/25/2023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10668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0E1E73-9344-44FA-9E06-600ACED88FAB}" type="datetimeFigureOut">
              <a:rPr lang="en-US" smtClean="0"/>
              <a:t>8/25/2023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61B2A0D-4A1C-44EF-97A6-42AE0C21417F}" type="slidenum">
              <a:rPr lang="en-US" smtClean="0"/>
              <a:t>‹#›</a:t>
            </a:fld>
            <a:endParaRPr lang="en-US"/>
          </a:p>
        </p:txBody>
      </p:sp>
    </p:spTree>
    <p:extLst>
      <p:ext uri="{BB962C8B-B14F-4D97-AF65-F5344CB8AC3E}">
        <p14:creationId xmlns:p14="http://schemas.microsoft.com/office/powerpoint/2010/main" val="1934947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0E1E73-9344-44FA-9E06-600ACED88FAB}"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6211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0E1E73-9344-44FA-9E06-600ACED88FAB}" type="datetimeFigureOut">
              <a:rPr lang="en-US" smtClean="0"/>
              <a:t>8/25/2023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63679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E1E73-9344-44FA-9E06-600ACED88FAB}" type="datetimeFigureOut">
              <a:rPr lang="en-US" smtClean="0"/>
              <a:t>8/25/2023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73163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E1E73-9344-44FA-9E06-600ACED88FAB}" type="datetimeFigureOut">
              <a:rPr lang="en-US" smtClean="0"/>
              <a:t>8/25/2023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2064000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8/25/2023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161433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0E1E73-9344-44FA-9E06-600ACED88FAB}" type="datetimeFigureOut">
              <a:rPr lang="en-US" smtClean="0"/>
              <a:t>8/25/2023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61B2A0D-4A1C-44EF-97A6-42AE0C21417F}" type="slidenum">
              <a:rPr lang="en-US" smtClean="0"/>
              <a:t>‹#›</a:t>
            </a:fld>
            <a:endParaRPr lang="en-US"/>
          </a:p>
        </p:txBody>
      </p:sp>
    </p:spTree>
    <p:extLst>
      <p:ext uri="{BB962C8B-B14F-4D97-AF65-F5344CB8AC3E}">
        <p14:creationId xmlns:p14="http://schemas.microsoft.com/office/powerpoint/2010/main" val="422184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0E1E73-9344-44FA-9E06-600ACED88FAB}" type="datetimeFigureOut">
              <a:rPr lang="en-US" smtClean="0"/>
              <a:t>8/25/2023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F61B2A0D-4A1C-44EF-97A6-42AE0C21417F}" type="slidenum">
              <a:rPr lang="en-US" smtClean="0"/>
              <a:t>‹#›</a:t>
            </a:fld>
            <a:endParaRPr lang="en-US"/>
          </a:p>
        </p:txBody>
      </p:sp>
    </p:spTree>
    <p:extLst>
      <p:ext uri="{BB962C8B-B14F-4D97-AF65-F5344CB8AC3E}">
        <p14:creationId xmlns:p14="http://schemas.microsoft.com/office/powerpoint/2010/main" val="1511676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F918-23AB-40F6-BF1A-D1A5AAE42DEE}"/>
              </a:ext>
            </a:extLst>
          </p:cNvPr>
          <p:cNvSpPr>
            <a:spLocks noGrp="1"/>
          </p:cNvSpPr>
          <p:nvPr>
            <p:ph type="ctrTitle"/>
          </p:nvPr>
        </p:nvSpPr>
        <p:spPr/>
        <p:txBody>
          <a:bodyPr/>
          <a:lstStyle/>
          <a:p>
            <a:r>
              <a:rPr lang="en-US" sz="3600" dirty="0"/>
              <a:t>SAS Student Portal</a:t>
            </a:r>
            <a:br>
              <a:rPr lang="en-US" sz="3600" dirty="0"/>
            </a:br>
            <a:r>
              <a:rPr lang="en-US" dirty="0"/>
              <a:t>Notetaking</a:t>
            </a:r>
          </a:p>
        </p:txBody>
      </p:sp>
      <p:sp>
        <p:nvSpPr>
          <p:cNvPr id="3" name="Subtitle 2">
            <a:extLst>
              <a:ext uri="{FF2B5EF4-FFF2-40B4-BE49-F238E27FC236}">
                <a16:creationId xmlns:a16="http://schemas.microsoft.com/office/drawing/2014/main" id="{00BCE53D-89BE-4594-8948-7B19933BB168}"/>
              </a:ext>
            </a:extLst>
          </p:cNvPr>
          <p:cNvSpPr>
            <a:spLocks noGrp="1"/>
          </p:cNvSpPr>
          <p:nvPr>
            <p:ph type="subTitle" idx="1"/>
          </p:nvPr>
        </p:nvSpPr>
        <p:spPr/>
        <p:txBody>
          <a:bodyPr/>
          <a:lstStyle/>
          <a:p>
            <a:r>
              <a:rPr lang="en-US" dirty="0"/>
              <a:t>Student Accessibility Services</a:t>
            </a:r>
          </a:p>
        </p:txBody>
      </p:sp>
      <p:pic>
        <p:nvPicPr>
          <p:cNvPr id="9" name="Picture 8" descr="Logo for Student Wellness">
            <a:extLst>
              <a:ext uri="{FF2B5EF4-FFF2-40B4-BE49-F238E27FC236}">
                <a16:creationId xmlns:a16="http://schemas.microsoft.com/office/drawing/2014/main" id="{61DE7579-F3CE-4B22-B3AF-9B53A9CAB1BD}"/>
              </a:ext>
            </a:extLst>
          </p:cNvPr>
          <p:cNvPicPr>
            <a:picLocks noChangeAspect="1"/>
          </p:cNvPicPr>
          <p:nvPr/>
        </p:nvPicPr>
        <p:blipFill>
          <a:blip r:embed="rId2"/>
          <a:stretch>
            <a:fillRect/>
          </a:stretch>
        </p:blipFill>
        <p:spPr>
          <a:xfrm>
            <a:off x="9293308" y="3967387"/>
            <a:ext cx="1828844" cy="2405728"/>
          </a:xfrm>
          <a:prstGeom prst="rect">
            <a:avLst/>
          </a:prstGeom>
        </p:spPr>
      </p:pic>
    </p:spTree>
    <p:extLst>
      <p:ext uri="{BB962C8B-B14F-4D97-AF65-F5344CB8AC3E}">
        <p14:creationId xmlns:p14="http://schemas.microsoft.com/office/powerpoint/2010/main" val="362212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7" name="Picture 6" descr="Screenshot of the dashboard presented when you first login.">
            <a:extLst>
              <a:ext uri="{FF2B5EF4-FFF2-40B4-BE49-F238E27FC236}">
                <a16:creationId xmlns:a16="http://schemas.microsoft.com/office/drawing/2014/main" id="{A65C9675-6AB4-84F8-B126-2B04A0806394}"/>
              </a:ext>
            </a:extLst>
          </p:cNvPr>
          <p:cNvPicPr>
            <a:picLocks noChangeAspect="1"/>
          </p:cNvPicPr>
          <p:nvPr/>
        </p:nvPicPr>
        <p:blipFill>
          <a:blip r:embed="rId4"/>
          <a:stretch>
            <a:fillRect/>
          </a:stretch>
        </p:blipFill>
        <p:spPr>
          <a:xfrm>
            <a:off x="2073797" y="0"/>
            <a:ext cx="8044405" cy="6858000"/>
          </a:xfrm>
          <a:prstGeom prst="rect">
            <a:avLst/>
          </a:prstGeom>
        </p:spPr>
      </p:pic>
      <p:sp>
        <p:nvSpPr>
          <p:cNvPr id="2" name="Arrow: Right 1">
            <a:extLst>
              <a:ext uri="{FF2B5EF4-FFF2-40B4-BE49-F238E27FC236}">
                <a16:creationId xmlns:a16="http://schemas.microsoft.com/office/drawing/2014/main" id="{023D1DCB-D9AF-E020-7043-FC05C9BB4F26}"/>
              </a:ext>
              <a:ext uri="{C183D7F6-B498-43B3-948B-1728B52AA6E4}">
                <adec:decorative xmlns:adec="http://schemas.microsoft.com/office/drawing/2017/decorative" val="1"/>
              </a:ext>
            </a:extLst>
          </p:cNvPr>
          <p:cNvSpPr/>
          <p:nvPr/>
        </p:nvSpPr>
        <p:spPr>
          <a:xfrm>
            <a:off x="558743" y="5515022"/>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49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2" name="Picture 1" descr="Screenshot of the notetaking page. Each course the student is taking is listed with its own heading. There is a link that has been highlighted that says &quot;confirm now&quot; for one course.">
            <a:extLst>
              <a:ext uri="{FF2B5EF4-FFF2-40B4-BE49-F238E27FC236}">
                <a16:creationId xmlns:a16="http://schemas.microsoft.com/office/drawing/2014/main" id="{1C7E4F04-9F63-CF68-4C80-25FEFAC37BB2}"/>
              </a:ext>
            </a:extLst>
          </p:cNvPr>
          <p:cNvPicPr>
            <a:picLocks noChangeAspect="1"/>
          </p:cNvPicPr>
          <p:nvPr/>
        </p:nvPicPr>
        <p:blipFill>
          <a:blip r:embed="rId4"/>
          <a:stretch>
            <a:fillRect/>
          </a:stretch>
        </p:blipFill>
        <p:spPr>
          <a:xfrm>
            <a:off x="2073797" y="0"/>
            <a:ext cx="8044405" cy="6858000"/>
          </a:xfrm>
          <a:prstGeom prst="rect">
            <a:avLst/>
          </a:prstGeom>
        </p:spPr>
      </p:pic>
      <p:sp>
        <p:nvSpPr>
          <p:cNvPr id="8" name="Oval 7">
            <a:extLst>
              <a:ext uri="{FF2B5EF4-FFF2-40B4-BE49-F238E27FC236}">
                <a16:creationId xmlns:a16="http://schemas.microsoft.com/office/drawing/2014/main" id="{3E3256A5-619E-B094-B182-4723D2C496EF}"/>
              </a:ext>
              <a:ext uri="{C183D7F6-B498-43B3-948B-1728B52AA6E4}">
                <adec:decorative xmlns:adec="http://schemas.microsoft.com/office/drawing/2017/decorative" val="1"/>
              </a:ext>
            </a:extLst>
          </p:cNvPr>
          <p:cNvSpPr/>
          <p:nvPr/>
        </p:nvSpPr>
        <p:spPr>
          <a:xfrm>
            <a:off x="7561692" y="5172846"/>
            <a:ext cx="1104214" cy="462395"/>
          </a:xfrm>
          <a:prstGeom prst="ellipse">
            <a:avLst/>
          </a:prstGeom>
          <a:noFill/>
          <a:ln w="28575" cap="flat" cmpd="sng" algn="ctr">
            <a:solidFill>
              <a:schemeClr val="accent3"/>
            </a:solidFill>
            <a:prstDash val="solid"/>
            <a:round/>
            <a:headEnd type="none" w="med" len="med"/>
            <a:tailEnd type="none" w="med" len="med"/>
          </a:ln>
          <a:effectLst>
            <a:glow rad="63500">
              <a:schemeClr val="accent3">
                <a:satMod val="175000"/>
                <a:alpha val="40000"/>
              </a:schemeClr>
            </a:glow>
          </a:effectLst>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333699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C48BA-AAF7-B638-2985-A769B972A2D3}"/>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45E00AE-9D39-CEB4-C9E9-D41E85F7925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3" name="Picture 2" descr="Screenshot of the same page, but this time there is a message under one of the courses that says &quot;Notes for this class are not arranged by SAS Office.&quot;">
            <a:extLst>
              <a:ext uri="{FF2B5EF4-FFF2-40B4-BE49-F238E27FC236}">
                <a16:creationId xmlns:a16="http://schemas.microsoft.com/office/drawing/2014/main" id="{82C7A107-1268-5FF4-7BC5-39ADB4F011BF}"/>
              </a:ext>
            </a:extLst>
          </p:cNvPr>
          <p:cNvPicPr>
            <a:picLocks noChangeAspect="1"/>
          </p:cNvPicPr>
          <p:nvPr/>
        </p:nvPicPr>
        <p:blipFill>
          <a:blip r:embed="rId4"/>
          <a:stretch>
            <a:fillRect/>
          </a:stretch>
        </p:blipFill>
        <p:spPr>
          <a:xfrm>
            <a:off x="2073797" y="0"/>
            <a:ext cx="8044405" cy="6858000"/>
          </a:xfrm>
          <a:prstGeom prst="rect">
            <a:avLst/>
          </a:prstGeom>
        </p:spPr>
      </p:pic>
      <p:sp>
        <p:nvSpPr>
          <p:cNvPr id="6" name="Arrow: Right 5">
            <a:extLst>
              <a:ext uri="{FF2B5EF4-FFF2-40B4-BE49-F238E27FC236}">
                <a16:creationId xmlns:a16="http://schemas.microsoft.com/office/drawing/2014/main" id="{AB5E5FE9-A130-FFD6-EA1E-EB539B831FFE}"/>
              </a:ext>
              <a:ext uri="{C183D7F6-B498-43B3-948B-1728B52AA6E4}">
                <adec:decorative xmlns:adec="http://schemas.microsoft.com/office/drawing/2017/decorative" val="1"/>
              </a:ext>
            </a:extLst>
          </p:cNvPr>
          <p:cNvSpPr/>
          <p:nvPr/>
        </p:nvSpPr>
        <p:spPr>
          <a:xfrm>
            <a:off x="2292293" y="4838747"/>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02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of the same page, but this time a different course is highlighted. We are pointing out the button that says &quot;Available Note(s) for Download (Click to expand&quot;.">
            <a:extLst>
              <a:ext uri="{FF2B5EF4-FFF2-40B4-BE49-F238E27FC236}">
                <a16:creationId xmlns:a16="http://schemas.microsoft.com/office/drawing/2014/main" id="{1C7E4F04-9F63-CF68-4C80-25FEFAC37BB2}"/>
              </a:ext>
            </a:extLst>
          </p:cNvPr>
          <p:cNvPicPr>
            <a:picLocks noChangeAspect="1"/>
          </p:cNvPicPr>
          <p:nvPr/>
        </p:nvPicPr>
        <p:blipFill>
          <a:blip r:embed="rId3"/>
          <a:stretch>
            <a:fillRect/>
          </a:stretch>
        </p:blipFill>
        <p:spPr>
          <a:xfrm>
            <a:off x="2073797" y="0"/>
            <a:ext cx="8044405" cy="6858000"/>
          </a:xfrm>
          <a:prstGeom prst="rect">
            <a:avLst/>
          </a:prstGeom>
        </p:spPr>
      </p:pic>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564624" y="4279392"/>
            <a:ext cx="2392685" cy="2410973"/>
          </a:xfrm>
          <a:prstGeom prst="rect">
            <a:avLst/>
          </a:prstGeom>
        </p:spPr>
      </p:pic>
      <p:sp>
        <p:nvSpPr>
          <p:cNvPr id="5" name="Arrow: Right 4">
            <a:extLst>
              <a:ext uri="{FF2B5EF4-FFF2-40B4-BE49-F238E27FC236}">
                <a16:creationId xmlns:a16="http://schemas.microsoft.com/office/drawing/2014/main" id="{44AEF84E-6383-6521-2D49-667891C85A87}"/>
              </a:ext>
              <a:ext uri="{C183D7F6-B498-43B3-948B-1728B52AA6E4}">
                <adec:decorative xmlns:adec="http://schemas.microsoft.com/office/drawing/2017/decorative" val="1"/>
              </a:ext>
            </a:extLst>
          </p:cNvPr>
          <p:cNvSpPr/>
          <p:nvPr/>
        </p:nvSpPr>
        <p:spPr>
          <a:xfrm flipH="1">
            <a:off x="7112560" y="4126454"/>
            <a:ext cx="1844040" cy="80581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88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769AA-A571-4CC3-BD83-7B356C5F71EE}"/>
              </a:ext>
            </a:extLst>
          </p:cNvPr>
          <p:cNvSpPr>
            <a:spLocks noGrp="1"/>
          </p:cNvSpPr>
          <p:nvPr>
            <p:ph idx="4294967295"/>
          </p:nvPr>
        </p:nvSpPr>
        <p:spPr>
          <a:xfrm>
            <a:off x="2133600" y="2120900"/>
            <a:ext cx="10058400" cy="4051300"/>
          </a:xfrm>
        </p:spPr>
        <p:txBody>
          <a:bodyPr/>
          <a:lstStyle/>
          <a:p>
            <a:endParaRPr lang="en-US" dirty="0"/>
          </a:p>
          <a:p>
            <a:endParaRPr lang="en-US" dirty="0"/>
          </a:p>
          <a:p>
            <a:endParaRPr lang="en-US" dirty="0"/>
          </a:p>
        </p:txBody>
      </p:sp>
      <p:sp>
        <p:nvSpPr>
          <p:cNvPr id="4" name="Rectangle 3">
            <a:extLst>
              <a:ext uri="{FF2B5EF4-FFF2-40B4-BE49-F238E27FC236}">
                <a16:creationId xmlns:a16="http://schemas.microsoft.com/office/drawing/2014/main" id="{34C0D47E-30C5-427C-BCF3-9616C255648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4A08D00-D631-4027-9F02-F4900BB1343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pic>
        <p:nvPicPr>
          <p:cNvPr id="2" name="Picture 1" descr="This page is similar to the last several. This time, the area under the course has expanded and details about the available notes are presented, including the date of the class, the date uploaded, the name of the file, and a link to download it.">
            <a:extLst>
              <a:ext uri="{FF2B5EF4-FFF2-40B4-BE49-F238E27FC236}">
                <a16:creationId xmlns:a16="http://schemas.microsoft.com/office/drawing/2014/main" id="{97640FF1-639A-8847-4806-9A79E36CB2F2}"/>
              </a:ext>
            </a:extLst>
          </p:cNvPr>
          <p:cNvPicPr>
            <a:picLocks noChangeAspect="1"/>
          </p:cNvPicPr>
          <p:nvPr/>
        </p:nvPicPr>
        <p:blipFill>
          <a:blip r:embed="rId4"/>
          <a:stretch>
            <a:fillRect/>
          </a:stretch>
        </p:blipFill>
        <p:spPr>
          <a:xfrm>
            <a:off x="2073797" y="0"/>
            <a:ext cx="8044405" cy="6858000"/>
          </a:xfrm>
          <a:prstGeom prst="rect">
            <a:avLst/>
          </a:prstGeom>
        </p:spPr>
      </p:pic>
      <p:sp>
        <p:nvSpPr>
          <p:cNvPr id="8" name="Rectangle 7">
            <a:extLst>
              <a:ext uri="{FF2B5EF4-FFF2-40B4-BE49-F238E27FC236}">
                <a16:creationId xmlns:a16="http://schemas.microsoft.com/office/drawing/2014/main" id="{18F5C0C2-EB51-BF35-0642-C4A3EDC02CF3}"/>
              </a:ext>
              <a:ext uri="{C183D7F6-B498-43B3-948B-1728B52AA6E4}">
                <adec:decorative xmlns:adec="http://schemas.microsoft.com/office/drawing/2017/decorative" val="1"/>
              </a:ext>
            </a:extLst>
          </p:cNvPr>
          <p:cNvSpPr/>
          <p:nvPr/>
        </p:nvSpPr>
        <p:spPr>
          <a:xfrm>
            <a:off x="4349750" y="4727575"/>
            <a:ext cx="5296668" cy="666750"/>
          </a:xfrm>
          <a:prstGeom prst="rect">
            <a:avLst/>
          </a:prstGeom>
          <a:noFill/>
          <a:ln>
            <a:solidFill>
              <a:schemeClr val="accent3"/>
            </a:solidFill>
          </a:ln>
          <a:effectLst>
            <a:glow rad="635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886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166434-2EEA-09AF-D62B-DFBDB0F72E12}"/>
              </a:ext>
              <a:ext uri="{C183D7F6-B498-43B3-948B-1728B52AA6E4}">
                <adec:decorative xmlns:adec="http://schemas.microsoft.com/office/drawing/2017/decorative" val="1"/>
              </a:ext>
            </a:extLst>
          </p:cNvPr>
          <p:cNvSpPr/>
          <p:nvPr/>
        </p:nvSpPr>
        <p:spPr>
          <a:xfrm>
            <a:off x="11304270" y="6172200"/>
            <a:ext cx="66294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229D46-0B68-4178-8C28-98A46A74DE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564624" y="4279392"/>
            <a:ext cx="2392685" cy="2410973"/>
          </a:xfrm>
          <a:prstGeom prst="rect">
            <a:avLst/>
          </a:prstGeom>
        </p:spPr>
      </p:pic>
      <p:sp>
        <p:nvSpPr>
          <p:cNvPr id="2" name="Title 1">
            <a:extLst>
              <a:ext uri="{FF2B5EF4-FFF2-40B4-BE49-F238E27FC236}">
                <a16:creationId xmlns:a16="http://schemas.microsoft.com/office/drawing/2014/main" id="{A04822F5-7865-AF97-B0BE-3AC30700A337}"/>
              </a:ext>
            </a:extLst>
          </p:cNvPr>
          <p:cNvSpPr>
            <a:spLocks noGrp="1"/>
          </p:cNvSpPr>
          <p:nvPr>
            <p:ph type="title"/>
          </p:nvPr>
        </p:nvSpPr>
        <p:spPr/>
        <p:txBody>
          <a:bodyPr/>
          <a:lstStyle/>
          <a:p>
            <a:r>
              <a:rPr lang="en-US" dirty="0"/>
              <a:t>An Update is Coming</a:t>
            </a:r>
          </a:p>
        </p:txBody>
      </p:sp>
      <p:sp>
        <p:nvSpPr>
          <p:cNvPr id="4" name="Content Placeholder 3">
            <a:extLst>
              <a:ext uri="{FF2B5EF4-FFF2-40B4-BE49-F238E27FC236}">
                <a16:creationId xmlns:a16="http://schemas.microsoft.com/office/drawing/2014/main" id="{269F76D6-4AFF-AAF4-58F6-E11D52FCA648}"/>
              </a:ext>
            </a:extLst>
          </p:cNvPr>
          <p:cNvSpPr>
            <a:spLocks noGrp="1"/>
          </p:cNvSpPr>
          <p:nvPr>
            <p:ph idx="1"/>
          </p:nvPr>
        </p:nvSpPr>
        <p:spPr/>
        <p:txBody>
          <a:bodyPr>
            <a:normAutofit/>
          </a:bodyPr>
          <a:lstStyle/>
          <a:p>
            <a:r>
              <a:rPr lang="en-US" sz="2800" dirty="0"/>
              <a:t>There will be some changes to </a:t>
            </a:r>
            <a:r>
              <a:rPr lang="en-US" sz="2800" dirty="0" err="1"/>
              <a:t>colours</a:t>
            </a:r>
            <a:r>
              <a:rPr lang="en-US" sz="2800" dirty="0"/>
              <a:t> and layout when the new version is released.</a:t>
            </a:r>
          </a:p>
          <a:p>
            <a:r>
              <a:rPr lang="en-US" sz="2800" dirty="0"/>
              <a:t>It will be mobile friendly and has some helpful new tools.</a:t>
            </a:r>
          </a:p>
          <a:p>
            <a:r>
              <a:rPr lang="en-US" sz="2800" dirty="0"/>
              <a:t>We don’t know the date yet.</a:t>
            </a:r>
          </a:p>
          <a:p>
            <a:r>
              <a:rPr lang="en-US" sz="2800" dirty="0"/>
              <a:t>When more information is available, it will be posted on the SAS website.</a:t>
            </a:r>
          </a:p>
        </p:txBody>
      </p:sp>
    </p:spTree>
    <p:extLst>
      <p:ext uri="{BB962C8B-B14F-4D97-AF65-F5344CB8AC3E}">
        <p14:creationId xmlns:p14="http://schemas.microsoft.com/office/powerpoint/2010/main" val="317518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5D30-B2BA-432E-882F-0849242C41E7}"/>
              </a:ext>
            </a:extLst>
          </p:cNvPr>
          <p:cNvSpPr>
            <a:spLocks noGrp="1"/>
          </p:cNvSpPr>
          <p:nvPr>
            <p:ph type="title"/>
          </p:nvPr>
        </p:nvSpPr>
        <p:spPr>
          <a:xfrm>
            <a:off x="5577840" y="4267832"/>
            <a:ext cx="5818818" cy="1297115"/>
          </a:xfrm>
        </p:spPr>
        <p:txBody>
          <a:bodyPr vert="horz" lIns="91440" tIns="45720" rIns="91440" bIns="45720" rtlCol="0" anchor="t">
            <a:normAutofit/>
          </a:bodyPr>
          <a:lstStyle/>
          <a:p>
            <a:r>
              <a:rPr lang="en-US" sz="4400" kern="1200" dirty="0">
                <a:solidFill>
                  <a:srgbClr val="000000"/>
                </a:solidFill>
                <a:latin typeface="+mn-lt"/>
                <a:ea typeface="+mn-ea"/>
                <a:cs typeface="+mn-cs"/>
              </a:rPr>
              <a:t>wellness.uoguelph.ca</a:t>
            </a:r>
            <a:br>
              <a:rPr lang="en-US" sz="4400" kern="1200" dirty="0">
                <a:solidFill>
                  <a:srgbClr val="000000"/>
                </a:solidFill>
                <a:latin typeface="+mn-lt"/>
                <a:ea typeface="+mn-ea"/>
                <a:cs typeface="+mn-cs"/>
              </a:rPr>
            </a:br>
            <a:r>
              <a:rPr lang="en-US" sz="4400" kern="1200" dirty="0">
                <a:solidFill>
                  <a:srgbClr val="000000"/>
                </a:solidFill>
                <a:latin typeface="+mn-lt"/>
                <a:ea typeface="+mn-ea"/>
                <a:cs typeface="+mn-cs"/>
              </a:rPr>
              <a:t>/accessibility</a:t>
            </a:r>
            <a:endParaRPr lang="en-US" sz="4400" kern="1200" dirty="0">
              <a:solidFill>
                <a:srgbClr val="000000"/>
              </a:solidFill>
              <a:latin typeface="+mj-lt"/>
              <a:ea typeface="+mj-ea"/>
              <a:cs typeface="+mj-cs"/>
            </a:endParaRPr>
          </a:p>
        </p:txBody>
      </p:sp>
      <p:sp>
        <p:nvSpPr>
          <p:cNvPr id="3" name="Content Placeholder 2">
            <a:extLst>
              <a:ext uri="{FF2B5EF4-FFF2-40B4-BE49-F238E27FC236}">
                <a16:creationId xmlns:a16="http://schemas.microsoft.com/office/drawing/2014/main" id="{096E19CD-109F-4734-8D07-1BA0075DD043}"/>
              </a:ext>
            </a:extLst>
          </p:cNvPr>
          <p:cNvSpPr>
            <a:spLocks noGrp="1"/>
          </p:cNvSpPr>
          <p:nvPr>
            <p:ph type="body" idx="1"/>
          </p:nvPr>
        </p:nvSpPr>
        <p:spPr>
          <a:xfrm>
            <a:off x="5577840" y="3428999"/>
            <a:ext cx="5818818" cy="838831"/>
          </a:xfrm>
        </p:spPr>
        <p:txBody>
          <a:bodyPr vert="horz" lIns="91440" tIns="45720" rIns="91440" bIns="45720" rtlCol="0" anchor="b">
            <a:normAutofit/>
          </a:bodyPr>
          <a:lstStyle/>
          <a:p>
            <a:r>
              <a:rPr lang="en-US" sz="1800" kern="1200" dirty="0">
                <a:solidFill>
                  <a:srgbClr val="000000"/>
                </a:solidFill>
                <a:latin typeface="+mn-lt"/>
                <a:ea typeface="+mn-ea"/>
                <a:cs typeface="+mn-cs"/>
              </a:rPr>
              <a:t>Contact </a:t>
            </a:r>
            <a:r>
              <a:rPr lang="en-US" sz="1800" dirty="0">
                <a:solidFill>
                  <a:srgbClr val="000000"/>
                </a:solidFill>
              </a:rPr>
              <a:t>Information</a:t>
            </a:r>
            <a:endParaRPr lang="en-US" sz="1800" kern="1200" dirty="0">
              <a:solidFill>
                <a:srgbClr val="000000"/>
              </a:solidFill>
              <a:latin typeface="+mn-lt"/>
              <a:ea typeface="+mn-ea"/>
              <a:cs typeface="+mn-cs"/>
            </a:endParaRPr>
          </a:p>
        </p:txBody>
      </p:sp>
      <p:pic>
        <p:nvPicPr>
          <p:cNvPr id="4" name="Picture 3" descr="Student Wellness logo">
            <a:extLst>
              <a:ext uri="{FF2B5EF4-FFF2-40B4-BE49-F238E27FC236}">
                <a16:creationId xmlns:a16="http://schemas.microsoft.com/office/drawing/2014/main" id="{B08C251F-6D19-4372-973A-316DA01E4762}"/>
              </a:ext>
            </a:extLst>
          </p:cNvPr>
          <p:cNvPicPr>
            <a:picLocks noChangeAspect="1"/>
          </p:cNvPicPr>
          <p:nvPr/>
        </p:nvPicPr>
        <p:blipFill>
          <a:blip r:embed="rId3"/>
          <a:stretch>
            <a:fillRect/>
          </a:stretch>
        </p:blipFill>
        <p:spPr>
          <a:xfrm>
            <a:off x="345089" y="1909985"/>
            <a:ext cx="3584886" cy="4715690"/>
          </a:xfrm>
          <a:prstGeom prst="rect">
            <a:avLst/>
          </a:prstGeom>
        </p:spPr>
      </p:pic>
    </p:spTree>
    <p:extLst>
      <p:ext uri="{BB962C8B-B14F-4D97-AF65-F5344CB8AC3E}">
        <p14:creationId xmlns:p14="http://schemas.microsoft.com/office/powerpoint/2010/main" val="33675206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A958DEDC2D5C4DB9775EE4566BB966" ma:contentTypeVersion="13" ma:contentTypeDescription="Create a new document." ma:contentTypeScope="" ma:versionID="40851ce73c99583c7eae443875c95259">
  <xsd:schema xmlns:xsd="http://www.w3.org/2001/XMLSchema" xmlns:xs="http://www.w3.org/2001/XMLSchema" xmlns:p="http://schemas.microsoft.com/office/2006/metadata/properties" xmlns:ns3="4152e4b0-9273-4eb3-9219-cbfd475533bd" xmlns:ns4="471cef36-82b7-4951-946c-7d484f1f0794" targetNamespace="http://schemas.microsoft.com/office/2006/metadata/properties" ma:root="true" ma:fieldsID="c092eae7fca030176a294cdd36666bf3" ns3:_="" ns4:_="">
    <xsd:import namespace="4152e4b0-9273-4eb3-9219-cbfd475533bd"/>
    <xsd:import namespace="471cef36-82b7-4951-946c-7d484f1f0794"/>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2e4b0-9273-4eb3-9219-cbfd475533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1cef36-82b7-4951-946c-7d484f1f0794"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86A463-EE17-4A17-9811-00BF43AF15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2e4b0-9273-4eb3-9219-cbfd475533bd"/>
    <ds:schemaRef ds:uri="471cef36-82b7-4951-946c-7d484f1f07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BF09D0-2628-4EED-8D06-F2090423C905}">
  <ds:schemaRefs>
    <ds:schemaRef ds:uri="http://schemas.microsoft.com/sharepoint/v3/contenttype/forms"/>
  </ds:schemaRefs>
</ds:datastoreItem>
</file>

<file path=customXml/itemProps3.xml><?xml version="1.0" encoding="utf-8"?>
<ds:datastoreItem xmlns:ds="http://schemas.openxmlformats.org/officeDocument/2006/customXml" ds:itemID="{A0DF2913-D8F9-44B6-A61F-BBCEE419B6D6}">
  <ds:schemaRefs>
    <ds:schemaRef ds:uri="http://schemas.microsoft.com/office/2006/documentManagement/types"/>
    <ds:schemaRef ds:uri="http://schemas.microsoft.com/office/infopath/2007/PartnerControls"/>
    <ds:schemaRef ds:uri="471cef36-82b7-4951-946c-7d484f1f0794"/>
    <ds:schemaRef ds:uri="http://purl.org/dc/elements/1.1/"/>
    <ds:schemaRef ds:uri="http://schemas.microsoft.com/office/2006/metadata/properties"/>
    <ds:schemaRef ds:uri="http://purl.org/dc/terms/"/>
    <ds:schemaRef ds:uri="http://schemas.openxmlformats.org/package/2006/metadata/core-properties"/>
    <ds:schemaRef ds:uri="4152e4b0-9273-4eb3-9219-cbfd475533b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12818</TotalTime>
  <Words>264</Words>
  <Application>Microsoft Office PowerPoint</Application>
  <PresentationFormat>Widescreen</PresentationFormat>
  <Paragraphs>27</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Georgia</vt:lpstr>
      <vt:lpstr>Trebuchet MS</vt:lpstr>
      <vt:lpstr>Wingdings</vt:lpstr>
      <vt:lpstr>Wood Type</vt:lpstr>
      <vt:lpstr>SAS Student Portal Notetaking</vt:lpstr>
      <vt:lpstr>PowerPoint Presentation</vt:lpstr>
      <vt:lpstr>PowerPoint Presentation</vt:lpstr>
      <vt:lpstr>PowerPoint Presentation</vt:lpstr>
      <vt:lpstr>PowerPoint Presentation</vt:lpstr>
      <vt:lpstr>PowerPoint Presentation</vt:lpstr>
      <vt:lpstr>An Update is Coming</vt:lpstr>
      <vt:lpstr>wellness.uoguelph.ca /accessibility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Praamsma-Townshend</dc:creator>
  <cp:lastModifiedBy>Barry Praamsma-Townshend</cp:lastModifiedBy>
  <cp:revision>30</cp:revision>
  <cp:lastPrinted>2020-09-08T13:41:58Z</cp:lastPrinted>
  <dcterms:created xsi:type="dcterms:W3CDTF">2020-07-15T19:31:30Z</dcterms:created>
  <dcterms:modified xsi:type="dcterms:W3CDTF">2023-08-25T17:16:30Z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0x010100F2A958DEDC2D5C4DB9775EE4566BB966</vt:lpwstr>
  </property>
</Properties>
</file>