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4"/>
  </p:notesMasterIdLst>
  <p:sldIdLst>
    <p:sldId id="256" r:id="rId5"/>
    <p:sldId id="281" r:id="rId6"/>
    <p:sldId id="285" r:id="rId7"/>
    <p:sldId id="286" r:id="rId8"/>
    <p:sldId id="287" r:id="rId9"/>
    <p:sldId id="288" r:id="rId10"/>
    <p:sldId id="289" r:id="rId11"/>
    <p:sldId id="290" r:id="rId12"/>
    <p:sldId id="298" r:id="rId13"/>
    <p:sldId id="291" r:id="rId14"/>
    <p:sldId id="333" r:id="rId15"/>
    <p:sldId id="292" r:id="rId16"/>
    <p:sldId id="293" r:id="rId17"/>
    <p:sldId id="294" r:id="rId18"/>
    <p:sldId id="335" r:id="rId19"/>
    <p:sldId id="295" r:id="rId20"/>
    <p:sldId id="297" r:id="rId21"/>
    <p:sldId id="332" r:id="rId22"/>
    <p:sldId id="28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6A3511-CBD2-41A7-B6E3-4390A2702D5F}" v="44" dt="2023-05-08T15:00:59.4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6134" autoAdjust="0"/>
  </p:normalViewPr>
  <p:slideViewPr>
    <p:cSldViewPr snapToGrid="0">
      <p:cViewPr varScale="1">
        <p:scale>
          <a:sx n="92" d="100"/>
          <a:sy n="92" d="100"/>
        </p:scale>
        <p:origin x="420"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ry Praamsma-Townshend" userId="668637f3-6ef0-4247-9a8f-63d7f0c1d7e6" providerId="ADAL" clId="{713E2C0C-D377-4BCF-98AC-4DF84F6AAE84}"/>
    <pc:docChg chg="modSld">
      <pc:chgData name="Barry Praamsma-Townshend" userId="668637f3-6ef0-4247-9a8f-63d7f0c1d7e6" providerId="ADAL" clId="{713E2C0C-D377-4BCF-98AC-4DF84F6AAE84}" dt="2020-09-28T16:47:58.469" v="1" actId="729"/>
      <pc:docMkLst>
        <pc:docMk/>
      </pc:docMkLst>
      <pc:sldChg chg="mod modShow">
        <pc:chgData name="Barry Praamsma-Townshend" userId="668637f3-6ef0-4247-9a8f-63d7f0c1d7e6" providerId="ADAL" clId="{713E2C0C-D377-4BCF-98AC-4DF84F6AAE84}" dt="2020-09-28T16:47:58.469" v="1" actId="729"/>
        <pc:sldMkLst>
          <pc:docMk/>
          <pc:sldMk cId="3857543587" sldId="267"/>
        </pc:sldMkLst>
      </pc:sldChg>
      <pc:sldChg chg="mod modShow">
        <pc:chgData name="Barry Praamsma-Townshend" userId="668637f3-6ef0-4247-9a8f-63d7f0c1d7e6" providerId="ADAL" clId="{713E2C0C-D377-4BCF-98AC-4DF84F6AAE84}" dt="2020-09-28T16:47:49.556" v="0" actId="729"/>
        <pc:sldMkLst>
          <pc:docMk/>
          <pc:sldMk cId="1372665826" sldId="291"/>
        </pc:sldMkLst>
      </pc:sldChg>
    </pc:docChg>
  </pc:docChgLst>
  <pc:docChgLst>
    <pc:chgData name="Barry Praamsma-Townshend" userId="668637f3-6ef0-4247-9a8f-63d7f0c1d7e6" providerId="ADAL" clId="{0B6A3511-CBD2-41A7-B6E3-4390A2702D5F}"/>
    <pc:docChg chg="undo redo custSel addSld delSld modSld">
      <pc:chgData name="Barry Praamsma-Townshend" userId="668637f3-6ef0-4247-9a8f-63d7f0c1d7e6" providerId="ADAL" clId="{0B6A3511-CBD2-41A7-B6E3-4390A2702D5F}" dt="2023-05-08T22:11:25.583" v="8614" actId="962"/>
      <pc:docMkLst>
        <pc:docMk/>
      </pc:docMkLst>
      <pc:sldChg chg="modSp mod">
        <pc:chgData name="Barry Praamsma-Townshend" userId="668637f3-6ef0-4247-9a8f-63d7f0c1d7e6" providerId="ADAL" clId="{0B6A3511-CBD2-41A7-B6E3-4390A2702D5F}" dt="2023-05-07T19:24:17.463" v="29" actId="20577"/>
        <pc:sldMkLst>
          <pc:docMk/>
          <pc:sldMk cId="4184368033" sldId="256"/>
        </pc:sldMkLst>
        <pc:spChg chg="mod">
          <ac:chgData name="Barry Praamsma-Townshend" userId="668637f3-6ef0-4247-9a8f-63d7f0c1d7e6" providerId="ADAL" clId="{0B6A3511-CBD2-41A7-B6E3-4390A2702D5F}" dt="2023-05-07T19:24:17.463" v="29" actId="20577"/>
          <ac:spMkLst>
            <pc:docMk/>
            <pc:sldMk cId="4184368033" sldId="256"/>
            <ac:spMk id="2" creationId="{2173F918-23AB-40F6-BF1A-D1A5AAE42DEE}"/>
          </ac:spMkLst>
        </pc:spChg>
      </pc:sldChg>
      <pc:sldChg chg="del">
        <pc:chgData name="Barry Praamsma-Townshend" userId="668637f3-6ef0-4247-9a8f-63d7f0c1d7e6" providerId="ADAL" clId="{0B6A3511-CBD2-41A7-B6E3-4390A2702D5F}" dt="2023-05-07T19:24:27.119" v="31" actId="47"/>
        <pc:sldMkLst>
          <pc:docMk/>
          <pc:sldMk cId="398511894" sldId="258"/>
        </pc:sldMkLst>
      </pc:sldChg>
      <pc:sldChg chg="del">
        <pc:chgData name="Barry Praamsma-Townshend" userId="668637f3-6ef0-4247-9a8f-63d7f0c1d7e6" providerId="ADAL" clId="{0B6A3511-CBD2-41A7-B6E3-4390A2702D5F}" dt="2023-05-07T19:24:27.119" v="31" actId="47"/>
        <pc:sldMkLst>
          <pc:docMk/>
          <pc:sldMk cId="1468729319" sldId="263"/>
        </pc:sldMkLst>
      </pc:sldChg>
      <pc:sldChg chg="addSp delSp modSp mod modClrScheme chgLayout modNotesTx">
        <pc:chgData name="Barry Praamsma-Townshend" userId="668637f3-6ef0-4247-9a8f-63d7f0c1d7e6" providerId="ADAL" clId="{0B6A3511-CBD2-41A7-B6E3-4390A2702D5F}" dt="2023-05-08T22:10:08.309" v="8595" actId="962"/>
        <pc:sldMkLst>
          <pc:docMk/>
          <pc:sldMk cId="3336992295" sldId="281"/>
        </pc:sldMkLst>
        <pc:spChg chg="del">
          <ac:chgData name="Barry Praamsma-Townshend" userId="668637f3-6ef0-4247-9a8f-63d7f0c1d7e6" providerId="ADAL" clId="{0B6A3511-CBD2-41A7-B6E3-4390A2702D5F}" dt="2023-05-07T19:24:32.119" v="32" actId="478"/>
          <ac:spMkLst>
            <pc:docMk/>
            <pc:sldMk cId="3336992295" sldId="281"/>
            <ac:spMk id="2" creationId="{9987C6BC-0025-4D07-914D-543844C0F1D0}"/>
          </ac:spMkLst>
        </pc:spChg>
        <pc:spChg chg="mod ord">
          <ac:chgData name="Barry Praamsma-Townshend" userId="668637f3-6ef0-4247-9a8f-63d7f0c1d7e6" providerId="ADAL" clId="{0B6A3511-CBD2-41A7-B6E3-4390A2702D5F}" dt="2023-05-07T19:24:40.441" v="34" actId="700"/>
          <ac:spMkLst>
            <pc:docMk/>
            <pc:sldMk cId="3336992295" sldId="281"/>
            <ac:spMk id="3" creationId="{CAF769AA-A571-4CC3-BD83-7B356C5F71EE}"/>
          </ac:spMkLst>
        </pc:spChg>
        <pc:spChg chg="add del mod">
          <ac:chgData name="Barry Praamsma-Townshend" userId="668637f3-6ef0-4247-9a8f-63d7f0c1d7e6" providerId="ADAL" clId="{0B6A3511-CBD2-41A7-B6E3-4390A2702D5F}" dt="2023-05-07T19:24:40.441" v="34" actId="700"/>
          <ac:spMkLst>
            <pc:docMk/>
            <pc:sldMk cId="3336992295" sldId="281"/>
            <ac:spMk id="7" creationId="{65580280-B0C5-66E0-2DA0-9554F1235485}"/>
          </ac:spMkLst>
        </pc:spChg>
        <pc:spChg chg="add mod">
          <ac:chgData name="Barry Praamsma-Townshend" userId="668637f3-6ef0-4247-9a8f-63d7f0c1d7e6" providerId="ADAL" clId="{0B6A3511-CBD2-41A7-B6E3-4390A2702D5F}" dt="2023-05-08T22:10:08.309" v="8595" actId="962"/>
          <ac:spMkLst>
            <pc:docMk/>
            <pc:sldMk cId="3336992295" sldId="281"/>
            <ac:spMk id="10" creationId="{B13A9A7E-3E5B-D992-09B6-23696D7B3A8C}"/>
          </ac:spMkLst>
        </pc:spChg>
        <pc:picChg chg="add mod">
          <ac:chgData name="Barry Praamsma-Townshend" userId="668637f3-6ef0-4247-9a8f-63d7f0c1d7e6" providerId="ADAL" clId="{0B6A3511-CBD2-41A7-B6E3-4390A2702D5F}" dt="2023-05-08T00:13:14.483" v="3172" actId="962"/>
          <ac:picMkLst>
            <pc:docMk/>
            <pc:sldMk cId="3336992295" sldId="281"/>
            <ac:picMk id="9" creationId="{D18A9DE4-0FBC-05AE-FE18-31FEA456955A}"/>
          </ac:picMkLst>
        </pc:picChg>
      </pc:sldChg>
      <pc:sldChg chg="addSp delSp modSp add mod modNotesTx">
        <pc:chgData name="Barry Praamsma-Townshend" userId="668637f3-6ef0-4247-9a8f-63d7f0c1d7e6" providerId="ADAL" clId="{0B6A3511-CBD2-41A7-B6E3-4390A2702D5F}" dt="2023-05-08T22:10:11.873" v="8596" actId="962"/>
        <pc:sldMkLst>
          <pc:docMk/>
          <pc:sldMk cId="3424962409" sldId="285"/>
        </pc:sldMkLst>
        <pc:spChg chg="add mod">
          <ac:chgData name="Barry Praamsma-Townshend" userId="668637f3-6ef0-4247-9a8f-63d7f0c1d7e6" providerId="ADAL" clId="{0B6A3511-CBD2-41A7-B6E3-4390A2702D5F}" dt="2023-05-08T22:10:11.873" v="8596" actId="962"/>
          <ac:spMkLst>
            <pc:docMk/>
            <pc:sldMk cId="3424962409" sldId="285"/>
            <ac:spMk id="7" creationId="{EEE31C8C-6FAB-3B78-BF1C-86A884F368ED}"/>
          </ac:spMkLst>
        </pc:spChg>
        <pc:picChg chg="add mod">
          <ac:chgData name="Barry Praamsma-Townshend" userId="668637f3-6ef0-4247-9a8f-63d7f0c1d7e6" providerId="ADAL" clId="{0B6A3511-CBD2-41A7-B6E3-4390A2702D5F}" dt="2023-05-08T00:18:42.463" v="3612" actId="962"/>
          <ac:picMkLst>
            <pc:docMk/>
            <pc:sldMk cId="3424962409" sldId="285"/>
            <ac:picMk id="5" creationId="{CC54BE29-0399-F31B-EDBC-B564AA8F49A0}"/>
          </ac:picMkLst>
        </pc:picChg>
        <pc:picChg chg="del">
          <ac:chgData name="Barry Praamsma-Townshend" userId="668637f3-6ef0-4247-9a8f-63d7f0c1d7e6" providerId="ADAL" clId="{0B6A3511-CBD2-41A7-B6E3-4390A2702D5F}" dt="2023-05-07T19:25:01.358" v="37" actId="478"/>
          <ac:picMkLst>
            <pc:docMk/>
            <pc:sldMk cId="3424962409" sldId="285"/>
            <ac:picMk id="9" creationId="{D18A9DE4-0FBC-05AE-FE18-31FEA456955A}"/>
          </ac:picMkLst>
        </pc:picChg>
      </pc:sldChg>
      <pc:sldChg chg="del">
        <pc:chgData name="Barry Praamsma-Townshend" userId="668637f3-6ef0-4247-9a8f-63d7f0c1d7e6" providerId="ADAL" clId="{0B6A3511-CBD2-41A7-B6E3-4390A2702D5F}" dt="2023-05-07T19:24:22.887" v="30" actId="47"/>
        <pc:sldMkLst>
          <pc:docMk/>
          <pc:sldMk cId="3722217826" sldId="285"/>
        </pc:sldMkLst>
      </pc:sldChg>
      <pc:sldChg chg="addSp modSp add mod modNotesTx">
        <pc:chgData name="Barry Praamsma-Townshend" userId="668637f3-6ef0-4247-9a8f-63d7f0c1d7e6" providerId="ADAL" clId="{0B6A3511-CBD2-41A7-B6E3-4390A2702D5F}" dt="2023-05-08T00:19:23.263" v="3878" actId="962"/>
        <pc:sldMkLst>
          <pc:docMk/>
          <pc:sldMk cId="3838917583" sldId="286"/>
        </pc:sldMkLst>
        <pc:picChg chg="add mod">
          <ac:chgData name="Barry Praamsma-Townshend" userId="668637f3-6ef0-4247-9a8f-63d7f0c1d7e6" providerId="ADAL" clId="{0B6A3511-CBD2-41A7-B6E3-4390A2702D5F}" dt="2023-05-08T00:19:23.263" v="3878" actId="962"/>
          <ac:picMkLst>
            <pc:docMk/>
            <pc:sldMk cId="3838917583" sldId="286"/>
            <ac:picMk id="5" creationId="{A3A6E5FA-D524-88D2-C691-7098B23E938B}"/>
          </ac:picMkLst>
        </pc:picChg>
      </pc:sldChg>
      <pc:sldChg chg="addSp modSp add mod modNotesTx">
        <pc:chgData name="Barry Praamsma-Townshend" userId="668637f3-6ef0-4247-9a8f-63d7f0c1d7e6" providerId="ADAL" clId="{0B6A3511-CBD2-41A7-B6E3-4390A2702D5F}" dt="2023-05-08T22:10:17.450" v="8597" actId="962"/>
        <pc:sldMkLst>
          <pc:docMk/>
          <pc:sldMk cId="1531246040" sldId="287"/>
        </pc:sldMkLst>
        <pc:spChg chg="add mod">
          <ac:chgData name="Barry Praamsma-Townshend" userId="668637f3-6ef0-4247-9a8f-63d7f0c1d7e6" providerId="ADAL" clId="{0B6A3511-CBD2-41A7-B6E3-4390A2702D5F}" dt="2023-05-08T22:10:17.450" v="8597" actId="962"/>
          <ac:spMkLst>
            <pc:docMk/>
            <pc:sldMk cId="1531246040" sldId="287"/>
            <ac:spMk id="7" creationId="{1BEE7113-C8E1-0107-B322-6131DEDE5AE4}"/>
          </ac:spMkLst>
        </pc:spChg>
        <pc:picChg chg="add mod">
          <ac:chgData name="Barry Praamsma-Townshend" userId="668637f3-6ef0-4247-9a8f-63d7f0c1d7e6" providerId="ADAL" clId="{0B6A3511-CBD2-41A7-B6E3-4390A2702D5F}" dt="2023-05-08T00:19:51.951" v="4144" actId="962"/>
          <ac:picMkLst>
            <pc:docMk/>
            <pc:sldMk cId="1531246040" sldId="287"/>
            <ac:picMk id="5" creationId="{839AA366-457F-2498-F240-0E54E6241513}"/>
          </ac:picMkLst>
        </pc:picChg>
      </pc:sldChg>
      <pc:sldChg chg="del">
        <pc:chgData name="Barry Praamsma-Townshend" userId="668637f3-6ef0-4247-9a8f-63d7f0c1d7e6" providerId="ADAL" clId="{0B6A3511-CBD2-41A7-B6E3-4390A2702D5F}" dt="2023-05-07T19:24:27.119" v="31" actId="47"/>
        <pc:sldMkLst>
          <pc:docMk/>
          <pc:sldMk cId="2958780789" sldId="287"/>
        </pc:sldMkLst>
      </pc:sldChg>
      <pc:sldChg chg="addSp delSp modSp add mod modNotesTx">
        <pc:chgData name="Barry Praamsma-Townshend" userId="668637f3-6ef0-4247-9a8f-63d7f0c1d7e6" providerId="ADAL" clId="{0B6A3511-CBD2-41A7-B6E3-4390A2702D5F}" dt="2023-05-08T22:10:21.837" v="8598" actId="962"/>
        <pc:sldMkLst>
          <pc:docMk/>
          <pc:sldMk cId="2354413566" sldId="288"/>
        </pc:sldMkLst>
        <pc:spChg chg="add del mod">
          <ac:chgData name="Barry Praamsma-Townshend" userId="668637f3-6ef0-4247-9a8f-63d7f0c1d7e6" providerId="ADAL" clId="{0B6A3511-CBD2-41A7-B6E3-4390A2702D5F}" dt="2023-05-08T13:57:22.921" v="7599" actId="478"/>
          <ac:spMkLst>
            <pc:docMk/>
            <pc:sldMk cId="2354413566" sldId="288"/>
            <ac:spMk id="7" creationId="{18D78EC7-7767-E41E-5905-9DEF35BA6491}"/>
          </ac:spMkLst>
        </pc:spChg>
        <pc:spChg chg="add mod">
          <ac:chgData name="Barry Praamsma-Townshend" userId="668637f3-6ef0-4247-9a8f-63d7f0c1d7e6" providerId="ADAL" clId="{0B6A3511-CBD2-41A7-B6E3-4390A2702D5F}" dt="2023-05-08T22:10:21.837" v="8598" actId="962"/>
          <ac:spMkLst>
            <pc:docMk/>
            <pc:sldMk cId="2354413566" sldId="288"/>
            <ac:spMk id="8" creationId="{FFBFA745-49DC-4D99-0D82-DC3B64AF0DA9}"/>
          </ac:spMkLst>
        </pc:spChg>
        <pc:picChg chg="add mod">
          <ac:chgData name="Barry Praamsma-Townshend" userId="668637f3-6ef0-4247-9a8f-63d7f0c1d7e6" providerId="ADAL" clId="{0B6A3511-CBD2-41A7-B6E3-4390A2702D5F}" dt="2023-05-08T15:01:34.213" v="7996" actId="34135"/>
          <ac:picMkLst>
            <pc:docMk/>
            <pc:sldMk cId="2354413566" sldId="288"/>
            <ac:picMk id="5" creationId="{F495D245-222B-91CC-80BC-D51EF8D9EF22}"/>
          </ac:picMkLst>
        </pc:picChg>
      </pc:sldChg>
      <pc:sldChg chg="addSp modSp add mod modNotesTx">
        <pc:chgData name="Barry Praamsma-Townshend" userId="668637f3-6ef0-4247-9a8f-63d7f0c1d7e6" providerId="ADAL" clId="{0B6A3511-CBD2-41A7-B6E3-4390A2702D5F}" dt="2023-05-08T22:10:25.741" v="8599" actId="962"/>
        <pc:sldMkLst>
          <pc:docMk/>
          <pc:sldMk cId="3275608323" sldId="289"/>
        </pc:sldMkLst>
        <pc:spChg chg="add mod">
          <ac:chgData name="Barry Praamsma-Townshend" userId="668637f3-6ef0-4247-9a8f-63d7f0c1d7e6" providerId="ADAL" clId="{0B6A3511-CBD2-41A7-B6E3-4390A2702D5F}" dt="2023-05-08T22:10:25.741" v="8599" actId="962"/>
          <ac:spMkLst>
            <pc:docMk/>
            <pc:sldMk cId="3275608323" sldId="289"/>
            <ac:spMk id="7" creationId="{6D026B6F-55A1-C603-3BD8-FE1D3760DDD3}"/>
          </ac:spMkLst>
        </pc:spChg>
        <pc:picChg chg="add mod">
          <ac:chgData name="Barry Praamsma-Townshend" userId="668637f3-6ef0-4247-9a8f-63d7f0c1d7e6" providerId="ADAL" clId="{0B6A3511-CBD2-41A7-B6E3-4390A2702D5F}" dt="2023-05-08T15:01:39.950" v="7997" actId="34135"/>
          <ac:picMkLst>
            <pc:docMk/>
            <pc:sldMk cId="3275608323" sldId="289"/>
            <ac:picMk id="5" creationId="{917F3365-EE4D-F867-49C8-948AEB170E71}"/>
          </ac:picMkLst>
        </pc:picChg>
      </pc:sldChg>
      <pc:sldChg chg="addSp modSp add mod modNotesTx">
        <pc:chgData name="Barry Praamsma-Townshend" userId="668637f3-6ef0-4247-9a8f-63d7f0c1d7e6" providerId="ADAL" clId="{0B6A3511-CBD2-41A7-B6E3-4390A2702D5F}" dt="2023-05-08T22:10:30.324" v="8600" actId="962"/>
        <pc:sldMkLst>
          <pc:docMk/>
          <pc:sldMk cId="3270371277" sldId="290"/>
        </pc:sldMkLst>
        <pc:spChg chg="add mod">
          <ac:chgData name="Barry Praamsma-Townshend" userId="668637f3-6ef0-4247-9a8f-63d7f0c1d7e6" providerId="ADAL" clId="{0B6A3511-CBD2-41A7-B6E3-4390A2702D5F}" dt="2023-05-08T22:10:30.324" v="8600" actId="962"/>
          <ac:spMkLst>
            <pc:docMk/>
            <pc:sldMk cId="3270371277" sldId="290"/>
            <ac:spMk id="7" creationId="{447B9358-9B65-B07A-5700-05E09D5D1420}"/>
          </ac:spMkLst>
        </pc:spChg>
        <pc:picChg chg="add mod">
          <ac:chgData name="Barry Praamsma-Townshend" userId="668637f3-6ef0-4247-9a8f-63d7f0c1d7e6" providerId="ADAL" clId="{0B6A3511-CBD2-41A7-B6E3-4390A2702D5F}" dt="2023-05-08T13:59:22.418" v="7616" actId="34135"/>
          <ac:picMkLst>
            <pc:docMk/>
            <pc:sldMk cId="3270371277" sldId="290"/>
            <ac:picMk id="5" creationId="{24D61380-74DF-5854-C8E6-820546D55985}"/>
          </ac:picMkLst>
        </pc:picChg>
      </pc:sldChg>
      <pc:sldChg chg="addSp delSp modSp add del mod modNotesTx">
        <pc:chgData name="Barry Praamsma-Townshend" userId="668637f3-6ef0-4247-9a8f-63d7f0c1d7e6" providerId="ADAL" clId="{0B6A3511-CBD2-41A7-B6E3-4390A2702D5F}" dt="2023-05-08T22:10:38.806" v="8602" actId="962"/>
        <pc:sldMkLst>
          <pc:docMk/>
          <pc:sldMk cId="3273689849" sldId="291"/>
        </pc:sldMkLst>
        <pc:spChg chg="add mod">
          <ac:chgData name="Barry Praamsma-Townshend" userId="668637f3-6ef0-4247-9a8f-63d7f0c1d7e6" providerId="ADAL" clId="{0B6A3511-CBD2-41A7-B6E3-4390A2702D5F}" dt="2023-05-08T22:10:38.806" v="8602" actId="962"/>
          <ac:spMkLst>
            <pc:docMk/>
            <pc:sldMk cId="3273689849" sldId="291"/>
            <ac:spMk id="7" creationId="{E18E1421-87FF-1C15-97A5-AD04561053F8}"/>
          </ac:spMkLst>
        </pc:spChg>
        <pc:spChg chg="add del mod">
          <ac:chgData name="Barry Praamsma-Townshend" userId="668637f3-6ef0-4247-9a8f-63d7f0c1d7e6" providerId="ADAL" clId="{0B6A3511-CBD2-41A7-B6E3-4390A2702D5F}" dt="2023-05-08T14:58:44.106" v="7973" actId="478"/>
          <ac:spMkLst>
            <pc:docMk/>
            <pc:sldMk cId="3273689849" sldId="291"/>
            <ac:spMk id="8" creationId="{006B043E-F1DB-C637-F844-D0623AFAC3F0}"/>
          </ac:spMkLst>
        </pc:spChg>
        <pc:picChg chg="add mod">
          <ac:chgData name="Barry Praamsma-Townshend" userId="668637f3-6ef0-4247-9a8f-63d7f0c1d7e6" providerId="ADAL" clId="{0B6A3511-CBD2-41A7-B6E3-4390A2702D5F}" dt="2023-05-08T14:51:43.830" v="7932" actId="34135"/>
          <ac:picMkLst>
            <pc:docMk/>
            <pc:sldMk cId="3273689849" sldId="291"/>
            <ac:picMk id="5" creationId="{8A07AAAF-964D-982A-B48D-6454D4D78EC2}"/>
          </ac:picMkLst>
        </pc:picChg>
      </pc:sldChg>
      <pc:sldChg chg="addSp modSp add mod modNotesTx">
        <pc:chgData name="Barry Praamsma-Townshend" userId="668637f3-6ef0-4247-9a8f-63d7f0c1d7e6" providerId="ADAL" clId="{0B6A3511-CBD2-41A7-B6E3-4390A2702D5F}" dt="2023-05-08T22:10:46.754" v="8604" actId="962"/>
        <pc:sldMkLst>
          <pc:docMk/>
          <pc:sldMk cId="2395342812" sldId="292"/>
        </pc:sldMkLst>
        <pc:spChg chg="add mod">
          <ac:chgData name="Barry Praamsma-Townshend" userId="668637f3-6ef0-4247-9a8f-63d7f0c1d7e6" providerId="ADAL" clId="{0B6A3511-CBD2-41A7-B6E3-4390A2702D5F}" dt="2023-05-08T22:10:43.737" v="8603" actId="962"/>
          <ac:spMkLst>
            <pc:docMk/>
            <pc:sldMk cId="2395342812" sldId="292"/>
            <ac:spMk id="7" creationId="{AC22BAD6-2BB0-C004-C696-A53DACA3295E}"/>
          </ac:spMkLst>
        </pc:spChg>
        <pc:spChg chg="add mod">
          <ac:chgData name="Barry Praamsma-Townshend" userId="668637f3-6ef0-4247-9a8f-63d7f0c1d7e6" providerId="ADAL" clId="{0B6A3511-CBD2-41A7-B6E3-4390A2702D5F}" dt="2023-05-08T22:10:46.754" v="8604" actId="962"/>
          <ac:spMkLst>
            <pc:docMk/>
            <pc:sldMk cId="2395342812" sldId="292"/>
            <ac:spMk id="8" creationId="{9D5C166A-B040-39C5-4524-AA89AF801A1A}"/>
          </ac:spMkLst>
        </pc:spChg>
        <pc:picChg chg="add mod">
          <ac:chgData name="Barry Praamsma-Townshend" userId="668637f3-6ef0-4247-9a8f-63d7f0c1d7e6" providerId="ADAL" clId="{0B6A3511-CBD2-41A7-B6E3-4390A2702D5F}" dt="2023-05-08T14:55:29.445" v="7955" actId="34135"/>
          <ac:picMkLst>
            <pc:docMk/>
            <pc:sldMk cId="2395342812" sldId="292"/>
            <ac:picMk id="5" creationId="{4A5DC4EE-D0D0-53F7-53EF-157416795681}"/>
          </ac:picMkLst>
        </pc:picChg>
      </pc:sldChg>
      <pc:sldChg chg="addSp modSp add mod modNotesTx">
        <pc:chgData name="Barry Praamsma-Townshend" userId="668637f3-6ef0-4247-9a8f-63d7f0c1d7e6" providerId="ADAL" clId="{0B6A3511-CBD2-41A7-B6E3-4390A2702D5F}" dt="2023-05-08T22:10:53.225" v="8606" actId="962"/>
        <pc:sldMkLst>
          <pc:docMk/>
          <pc:sldMk cId="3388032959" sldId="293"/>
        </pc:sldMkLst>
        <pc:spChg chg="add mod">
          <ac:chgData name="Barry Praamsma-Townshend" userId="668637f3-6ef0-4247-9a8f-63d7f0c1d7e6" providerId="ADAL" clId="{0B6A3511-CBD2-41A7-B6E3-4390A2702D5F}" dt="2023-05-08T22:10:51.200" v="8605" actId="962"/>
          <ac:spMkLst>
            <pc:docMk/>
            <pc:sldMk cId="3388032959" sldId="293"/>
            <ac:spMk id="7" creationId="{032D601B-9277-4DF7-33FF-FA5BFAD9F27C}"/>
          </ac:spMkLst>
        </pc:spChg>
        <pc:spChg chg="add mod">
          <ac:chgData name="Barry Praamsma-Townshend" userId="668637f3-6ef0-4247-9a8f-63d7f0c1d7e6" providerId="ADAL" clId="{0B6A3511-CBD2-41A7-B6E3-4390A2702D5F}" dt="2023-05-08T22:10:53.225" v="8606" actId="962"/>
          <ac:spMkLst>
            <pc:docMk/>
            <pc:sldMk cId="3388032959" sldId="293"/>
            <ac:spMk id="8" creationId="{4BA8ADE9-FFAD-47FA-8DA6-2063A38FF52E}"/>
          </ac:spMkLst>
        </pc:spChg>
        <pc:picChg chg="add mod">
          <ac:chgData name="Barry Praamsma-Townshend" userId="668637f3-6ef0-4247-9a8f-63d7f0c1d7e6" providerId="ADAL" clId="{0B6A3511-CBD2-41A7-B6E3-4390A2702D5F}" dt="2023-05-08T14:52:14.627" v="7937" actId="34135"/>
          <ac:picMkLst>
            <pc:docMk/>
            <pc:sldMk cId="3388032959" sldId="293"/>
            <ac:picMk id="5" creationId="{BBD47669-3800-AD27-0F7D-84FA32B5F20C}"/>
          </ac:picMkLst>
        </pc:picChg>
      </pc:sldChg>
      <pc:sldChg chg="addSp delSp modSp add mod modNotesTx">
        <pc:chgData name="Barry Praamsma-Townshend" userId="668637f3-6ef0-4247-9a8f-63d7f0c1d7e6" providerId="ADAL" clId="{0B6A3511-CBD2-41A7-B6E3-4390A2702D5F}" dt="2023-05-08T22:10:56.865" v="8607" actId="962"/>
        <pc:sldMkLst>
          <pc:docMk/>
          <pc:sldMk cId="1886578724" sldId="294"/>
        </pc:sldMkLst>
        <pc:spChg chg="add mod">
          <ac:chgData name="Barry Praamsma-Townshend" userId="668637f3-6ef0-4247-9a8f-63d7f0c1d7e6" providerId="ADAL" clId="{0B6A3511-CBD2-41A7-B6E3-4390A2702D5F}" dt="2023-05-08T22:10:56.865" v="8607" actId="962"/>
          <ac:spMkLst>
            <pc:docMk/>
            <pc:sldMk cId="1886578724" sldId="294"/>
            <ac:spMk id="7" creationId="{9B16B601-B850-EAF5-AF92-C900DA400AF7}"/>
          </ac:spMkLst>
        </pc:spChg>
        <pc:spChg chg="add del mod">
          <ac:chgData name="Barry Praamsma-Townshend" userId="668637f3-6ef0-4247-9a8f-63d7f0c1d7e6" providerId="ADAL" clId="{0B6A3511-CBD2-41A7-B6E3-4390A2702D5F}" dt="2023-05-08T14:54:27.501" v="7949" actId="478"/>
          <ac:spMkLst>
            <pc:docMk/>
            <pc:sldMk cId="1886578724" sldId="294"/>
            <ac:spMk id="8" creationId="{7A2BD77B-422D-9A52-BD40-0016FD2152A2}"/>
          </ac:spMkLst>
        </pc:spChg>
        <pc:picChg chg="add mod">
          <ac:chgData name="Barry Praamsma-Townshend" userId="668637f3-6ef0-4247-9a8f-63d7f0c1d7e6" providerId="ADAL" clId="{0B6A3511-CBD2-41A7-B6E3-4390A2702D5F}" dt="2023-05-08T14:54:24.501" v="7948" actId="34135"/>
          <ac:picMkLst>
            <pc:docMk/>
            <pc:sldMk cId="1886578724" sldId="294"/>
            <ac:picMk id="5" creationId="{31A26FAE-1740-1E58-C8F0-F1FECA3C5002}"/>
          </ac:picMkLst>
        </pc:picChg>
      </pc:sldChg>
      <pc:sldChg chg="addSp modSp add mod modNotesTx">
        <pc:chgData name="Barry Praamsma-Townshend" userId="668637f3-6ef0-4247-9a8f-63d7f0c1d7e6" providerId="ADAL" clId="{0B6A3511-CBD2-41A7-B6E3-4390A2702D5F}" dt="2023-05-08T22:11:13.464" v="8611" actId="962"/>
        <pc:sldMkLst>
          <pc:docMk/>
          <pc:sldMk cId="3811147885" sldId="295"/>
        </pc:sldMkLst>
        <pc:spChg chg="add mod">
          <ac:chgData name="Barry Praamsma-Townshend" userId="668637f3-6ef0-4247-9a8f-63d7f0c1d7e6" providerId="ADAL" clId="{0B6A3511-CBD2-41A7-B6E3-4390A2702D5F}" dt="2023-05-08T22:11:13.464" v="8611" actId="962"/>
          <ac:spMkLst>
            <pc:docMk/>
            <pc:sldMk cId="3811147885" sldId="295"/>
            <ac:spMk id="7" creationId="{0E885701-0CD2-1522-FDA6-C4C70719AD3E}"/>
          </ac:spMkLst>
        </pc:spChg>
        <pc:picChg chg="add mod">
          <ac:chgData name="Barry Praamsma-Townshend" userId="668637f3-6ef0-4247-9a8f-63d7f0c1d7e6" providerId="ADAL" clId="{0B6A3511-CBD2-41A7-B6E3-4390A2702D5F}" dt="2023-05-08T15:05:06.274" v="8591" actId="34135"/>
          <ac:picMkLst>
            <pc:docMk/>
            <pc:sldMk cId="3811147885" sldId="295"/>
            <ac:picMk id="5" creationId="{CF4A2D95-0D95-E124-D8E1-EF0E1EBAF451}"/>
          </ac:picMkLst>
        </pc:picChg>
      </pc:sldChg>
      <pc:sldChg chg="addSp modSp add del mod modNotesTx">
        <pc:chgData name="Barry Praamsma-Townshend" userId="668637f3-6ef0-4247-9a8f-63d7f0c1d7e6" providerId="ADAL" clId="{0B6A3511-CBD2-41A7-B6E3-4390A2702D5F}" dt="2023-05-08T00:26:25.798" v="7167" actId="47"/>
        <pc:sldMkLst>
          <pc:docMk/>
          <pc:sldMk cId="3953606068" sldId="296"/>
        </pc:sldMkLst>
        <pc:picChg chg="add mod">
          <ac:chgData name="Barry Praamsma-Townshend" userId="668637f3-6ef0-4247-9a8f-63d7f0c1d7e6" providerId="ADAL" clId="{0B6A3511-CBD2-41A7-B6E3-4390A2702D5F}" dt="2023-05-08T00:26:17.180" v="7166" actId="962"/>
          <ac:picMkLst>
            <pc:docMk/>
            <pc:sldMk cId="3953606068" sldId="296"/>
            <ac:picMk id="5" creationId="{CA17AF96-336F-2786-34CD-710AA2700F94}"/>
          </ac:picMkLst>
        </pc:picChg>
      </pc:sldChg>
      <pc:sldChg chg="addSp modSp add mod modNotesTx">
        <pc:chgData name="Barry Praamsma-Townshend" userId="668637f3-6ef0-4247-9a8f-63d7f0c1d7e6" providerId="ADAL" clId="{0B6A3511-CBD2-41A7-B6E3-4390A2702D5F}" dt="2023-05-08T22:11:25.583" v="8614" actId="962"/>
        <pc:sldMkLst>
          <pc:docMk/>
          <pc:sldMk cId="1366446039" sldId="297"/>
        </pc:sldMkLst>
        <pc:spChg chg="add mod">
          <ac:chgData name="Barry Praamsma-Townshend" userId="668637f3-6ef0-4247-9a8f-63d7f0c1d7e6" providerId="ADAL" clId="{0B6A3511-CBD2-41A7-B6E3-4390A2702D5F}" dt="2023-05-08T22:11:25.583" v="8614" actId="962"/>
          <ac:spMkLst>
            <pc:docMk/>
            <pc:sldMk cId="1366446039" sldId="297"/>
            <ac:spMk id="7" creationId="{D2FF2807-4716-9F14-C0B5-83AF7057A75C}"/>
          </ac:spMkLst>
        </pc:spChg>
        <pc:spChg chg="add mod">
          <ac:chgData name="Barry Praamsma-Townshend" userId="668637f3-6ef0-4247-9a8f-63d7f0c1d7e6" providerId="ADAL" clId="{0B6A3511-CBD2-41A7-B6E3-4390A2702D5F}" dt="2023-05-08T22:11:17.162" v="8612" actId="962"/>
          <ac:spMkLst>
            <pc:docMk/>
            <pc:sldMk cId="1366446039" sldId="297"/>
            <ac:spMk id="8" creationId="{E3224250-CB53-0AE2-7177-808905EBADC0}"/>
          </ac:spMkLst>
        </pc:spChg>
        <pc:picChg chg="add mod">
          <ac:chgData name="Barry Praamsma-Townshend" userId="668637f3-6ef0-4247-9a8f-63d7f0c1d7e6" providerId="ADAL" clId="{0B6A3511-CBD2-41A7-B6E3-4390A2702D5F}" dt="2023-05-08T22:11:23.451" v="8613" actId="34135"/>
          <ac:picMkLst>
            <pc:docMk/>
            <pc:sldMk cId="1366446039" sldId="297"/>
            <ac:picMk id="5" creationId="{12766A24-2A8D-DF51-1A04-447C17078A09}"/>
          </ac:picMkLst>
        </pc:picChg>
      </pc:sldChg>
      <pc:sldChg chg="add del">
        <pc:chgData name="Barry Praamsma-Townshend" userId="668637f3-6ef0-4247-9a8f-63d7f0c1d7e6" providerId="ADAL" clId="{0B6A3511-CBD2-41A7-B6E3-4390A2702D5F}" dt="2023-05-07T19:26:59.550" v="66" actId="47"/>
        <pc:sldMkLst>
          <pc:docMk/>
          <pc:sldMk cId="695746343" sldId="298"/>
        </pc:sldMkLst>
      </pc:sldChg>
      <pc:sldChg chg="addSp modSp add mod modNotesTx">
        <pc:chgData name="Barry Praamsma-Townshend" userId="668637f3-6ef0-4247-9a8f-63d7f0c1d7e6" providerId="ADAL" clId="{0B6A3511-CBD2-41A7-B6E3-4390A2702D5F}" dt="2023-05-08T22:10:34.327" v="8601" actId="962"/>
        <pc:sldMkLst>
          <pc:docMk/>
          <pc:sldMk cId="2166774211" sldId="298"/>
        </pc:sldMkLst>
        <pc:spChg chg="add mod">
          <ac:chgData name="Barry Praamsma-Townshend" userId="668637f3-6ef0-4247-9a8f-63d7f0c1d7e6" providerId="ADAL" clId="{0B6A3511-CBD2-41A7-B6E3-4390A2702D5F}" dt="2023-05-08T22:10:34.327" v="8601" actId="962"/>
          <ac:spMkLst>
            <pc:docMk/>
            <pc:sldMk cId="2166774211" sldId="298"/>
            <ac:spMk id="2" creationId="{1CCA5812-41B1-6E07-AE2F-6BBD98664BB7}"/>
          </ac:spMkLst>
        </pc:spChg>
        <pc:picChg chg="mod">
          <ac:chgData name="Barry Praamsma-Townshend" userId="668637f3-6ef0-4247-9a8f-63d7f0c1d7e6" providerId="ADAL" clId="{0B6A3511-CBD2-41A7-B6E3-4390A2702D5F}" dt="2023-05-08T15:01:51.792" v="7998" actId="34135"/>
          <ac:picMkLst>
            <pc:docMk/>
            <pc:sldMk cId="2166774211" sldId="298"/>
            <ac:picMk id="5" creationId="{24D61380-74DF-5854-C8E6-820546D55985}"/>
          </ac:picMkLst>
        </pc:picChg>
      </pc:sldChg>
      <pc:sldChg chg="add del">
        <pc:chgData name="Barry Praamsma-Townshend" userId="668637f3-6ef0-4247-9a8f-63d7f0c1d7e6" providerId="ADAL" clId="{0B6A3511-CBD2-41A7-B6E3-4390A2702D5F}" dt="2023-05-07T19:26:59.550" v="66" actId="47"/>
        <pc:sldMkLst>
          <pc:docMk/>
          <pc:sldMk cId="1103607523" sldId="299"/>
        </pc:sldMkLst>
      </pc:sldChg>
      <pc:sldChg chg="add del">
        <pc:chgData name="Barry Praamsma-Townshend" userId="668637f3-6ef0-4247-9a8f-63d7f0c1d7e6" providerId="ADAL" clId="{0B6A3511-CBD2-41A7-B6E3-4390A2702D5F}" dt="2023-05-07T19:26:59.550" v="66" actId="47"/>
        <pc:sldMkLst>
          <pc:docMk/>
          <pc:sldMk cId="1521773213" sldId="300"/>
        </pc:sldMkLst>
      </pc:sldChg>
      <pc:sldChg chg="del">
        <pc:chgData name="Barry Praamsma-Townshend" userId="668637f3-6ef0-4247-9a8f-63d7f0c1d7e6" providerId="ADAL" clId="{0B6A3511-CBD2-41A7-B6E3-4390A2702D5F}" dt="2023-05-07T19:24:27.119" v="31" actId="47"/>
        <pc:sldMkLst>
          <pc:docMk/>
          <pc:sldMk cId="23342509" sldId="315"/>
        </pc:sldMkLst>
      </pc:sldChg>
      <pc:sldChg chg="modSp add mod">
        <pc:chgData name="Barry Praamsma-Townshend" userId="668637f3-6ef0-4247-9a8f-63d7f0c1d7e6" providerId="ADAL" clId="{0B6A3511-CBD2-41A7-B6E3-4390A2702D5F}" dt="2023-05-08T00:11:55.615" v="2818" actId="20577"/>
        <pc:sldMkLst>
          <pc:docMk/>
          <pc:sldMk cId="3175187587" sldId="332"/>
        </pc:sldMkLst>
        <pc:spChg chg="mod">
          <ac:chgData name="Barry Praamsma-Townshend" userId="668637f3-6ef0-4247-9a8f-63d7f0c1d7e6" providerId="ADAL" clId="{0B6A3511-CBD2-41A7-B6E3-4390A2702D5F}" dt="2023-05-08T00:11:55.615" v="2818" actId="20577"/>
          <ac:spMkLst>
            <pc:docMk/>
            <pc:sldMk cId="3175187587" sldId="332"/>
            <ac:spMk id="2" creationId="{A04822F5-7865-AF97-B0BE-3AC30700A337}"/>
          </ac:spMkLst>
        </pc:spChg>
        <pc:spChg chg="mod">
          <ac:chgData name="Barry Praamsma-Townshend" userId="668637f3-6ef0-4247-9a8f-63d7f0c1d7e6" providerId="ADAL" clId="{0B6A3511-CBD2-41A7-B6E3-4390A2702D5F}" dt="2023-05-08T00:11:44.341" v="2805"/>
          <ac:spMkLst>
            <pc:docMk/>
            <pc:sldMk cId="3175187587" sldId="332"/>
            <ac:spMk id="4" creationId="{269F76D6-4AFF-AAF4-58F6-E11D52FCA648}"/>
          </ac:spMkLst>
        </pc:spChg>
      </pc:sldChg>
      <pc:sldChg chg="new del">
        <pc:chgData name="Barry Praamsma-Townshend" userId="668637f3-6ef0-4247-9a8f-63d7f0c1d7e6" providerId="ADAL" clId="{0B6A3511-CBD2-41A7-B6E3-4390A2702D5F}" dt="2023-05-08T14:00:46.438" v="7709" actId="680"/>
        <pc:sldMkLst>
          <pc:docMk/>
          <pc:sldMk cId="1502741620" sldId="333"/>
        </pc:sldMkLst>
      </pc:sldChg>
      <pc:sldChg chg="addSp delSp modSp add mod modClrScheme chgLayout modNotesTx">
        <pc:chgData name="Barry Praamsma-Townshend" userId="668637f3-6ef0-4247-9a8f-63d7f0c1d7e6" providerId="ADAL" clId="{0B6A3511-CBD2-41A7-B6E3-4390A2702D5F}" dt="2023-05-08T14:51:27.408" v="7931" actId="20577"/>
        <pc:sldMkLst>
          <pc:docMk/>
          <pc:sldMk cId="2779368461" sldId="333"/>
        </pc:sldMkLst>
        <pc:spChg chg="add mod ord">
          <ac:chgData name="Barry Praamsma-Townshend" userId="668637f3-6ef0-4247-9a8f-63d7f0c1d7e6" providerId="ADAL" clId="{0B6A3511-CBD2-41A7-B6E3-4390A2702D5F}" dt="2023-05-08T14:48:45.316" v="7812" actId="20577"/>
          <ac:spMkLst>
            <pc:docMk/>
            <pc:sldMk cId="2779368461" sldId="333"/>
            <ac:spMk id="2" creationId="{CBD9A3AF-C6CF-78E5-F719-66513BA93325}"/>
          </ac:spMkLst>
        </pc:spChg>
        <pc:spChg chg="mod ord">
          <ac:chgData name="Barry Praamsma-Townshend" userId="668637f3-6ef0-4247-9a8f-63d7f0c1d7e6" providerId="ADAL" clId="{0B6A3511-CBD2-41A7-B6E3-4390A2702D5F}" dt="2023-05-08T14:51:27.408" v="7931" actId="20577"/>
          <ac:spMkLst>
            <pc:docMk/>
            <pc:sldMk cId="2779368461" sldId="333"/>
            <ac:spMk id="3" creationId="{CAF769AA-A571-4CC3-BD83-7B356C5F71EE}"/>
          </ac:spMkLst>
        </pc:spChg>
        <pc:spChg chg="del">
          <ac:chgData name="Barry Praamsma-Townshend" userId="668637f3-6ef0-4247-9a8f-63d7f0c1d7e6" providerId="ADAL" clId="{0B6A3511-CBD2-41A7-B6E3-4390A2702D5F}" dt="2023-05-08T14:00:57.643" v="7712" actId="478"/>
          <ac:spMkLst>
            <pc:docMk/>
            <pc:sldMk cId="2779368461" sldId="333"/>
            <ac:spMk id="7" creationId="{E18E1421-87FF-1C15-97A5-AD04561053F8}"/>
          </ac:spMkLst>
        </pc:spChg>
        <pc:picChg chg="del">
          <ac:chgData name="Barry Praamsma-Townshend" userId="668637f3-6ef0-4247-9a8f-63d7f0c1d7e6" providerId="ADAL" clId="{0B6A3511-CBD2-41A7-B6E3-4390A2702D5F}" dt="2023-05-08T14:00:55.191" v="7711" actId="478"/>
          <ac:picMkLst>
            <pc:docMk/>
            <pc:sldMk cId="2779368461" sldId="333"/>
            <ac:picMk id="5" creationId="{8A07AAAF-964D-982A-B48D-6454D4D78EC2}"/>
          </ac:picMkLst>
        </pc:picChg>
      </pc:sldChg>
      <pc:sldChg chg="add del">
        <pc:chgData name="Barry Praamsma-Townshend" userId="668637f3-6ef0-4247-9a8f-63d7f0c1d7e6" providerId="ADAL" clId="{0B6A3511-CBD2-41A7-B6E3-4390A2702D5F}" dt="2023-05-08T14:01:15.044" v="7715"/>
        <pc:sldMkLst>
          <pc:docMk/>
          <pc:sldMk cId="3146812491" sldId="334"/>
        </pc:sldMkLst>
      </pc:sldChg>
      <pc:sldChg chg="delSp add del mod">
        <pc:chgData name="Barry Praamsma-Townshend" userId="668637f3-6ef0-4247-9a8f-63d7f0c1d7e6" providerId="ADAL" clId="{0B6A3511-CBD2-41A7-B6E3-4390A2702D5F}" dt="2023-05-08T14:55:07.940" v="7954" actId="47"/>
        <pc:sldMkLst>
          <pc:docMk/>
          <pc:sldMk cId="3395522136" sldId="334"/>
        </pc:sldMkLst>
        <pc:spChg chg="del">
          <ac:chgData name="Barry Praamsma-Townshend" userId="668637f3-6ef0-4247-9a8f-63d7f0c1d7e6" providerId="ADAL" clId="{0B6A3511-CBD2-41A7-B6E3-4390A2702D5F}" dt="2023-05-08T14:54:31.243" v="7950" actId="478"/>
          <ac:spMkLst>
            <pc:docMk/>
            <pc:sldMk cId="3395522136" sldId="334"/>
            <ac:spMk id="7" creationId="{9B16B601-B850-EAF5-AF92-C900DA400AF7}"/>
          </ac:spMkLst>
        </pc:spChg>
      </pc:sldChg>
      <pc:sldChg chg="modSp add mod modNotesTx">
        <pc:chgData name="Barry Praamsma-Townshend" userId="668637f3-6ef0-4247-9a8f-63d7f0c1d7e6" providerId="ADAL" clId="{0B6A3511-CBD2-41A7-B6E3-4390A2702D5F}" dt="2023-05-08T22:11:08.096" v="8610" actId="962"/>
        <pc:sldMkLst>
          <pc:docMk/>
          <pc:sldMk cId="2664296711" sldId="335"/>
        </pc:sldMkLst>
        <pc:spChg chg="mod">
          <ac:chgData name="Barry Praamsma-Townshend" userId="668637f3-6ef0-4247-9a8f-63d7f0c1d7e6" providerId="ADAL" clId="{0B6A3511-CBD2-41A7-B6E3-4390A2702D5F}" dt="2023-05-08T22:11:01.058" v="8608" actId="962"/>
          <ac:spMkLst>
            <pc:docMk/>
            <pc:sldMk cId="2664296711" sldId="335"/>
            <ac:spMk id="7" creationId="{9B16B601-B850-EAF5-AF92-C900DA400AF7}"/>
          </ac:spMkLst>
        </pc:spChg>
        <pc:spChg chg="mod">
          <ac:chgData name="Barry Praamsma-Townshend" userId="668637f3-6ef0-4247-9a8f-63d7f0c1d7e6" providerId="ADAL" clId="{0B6A3511-CBD2-41A7-B6E3-4390A2702D5F}" dt="2023-05-08T22:11:08.096" v="8610" actId="962"/>
          <ac:spMkLst>
            <pc:docMk/>
            <pc:sldMk cId="2664296711" sldId="335"/>
            <ac:spMk id="8" creationId="{7A2BD77B-422D-9A52-BD40-0016FD2152A2}"/>
          </ac:spMkLst>
        </pc:spChg>
        <pc:picChg chg="mod">
          <ac:chgData name="Barry Praamsma-Townshend" userId="668637f3-6ef0-4247-9a8f-63d7f0c1d7e6" providerId="ADAL" clId="{0B6A3511-CBD2-41A7-B6E3-4390A2702D5F}" dt="2023-05-08T22:11:05.869" v="8609" actId="34135"/>
          <ac:picMkLst>
            <pc:docMk/>
            <pc:sldMk cId="2664296711" sldId="335"/>
            <ac:picMk id="5" creationId="{31A26FAE-1740-1E58-C8F0-F1FECA3C5002}"/>
          </ac:picMkLst>
        </pc:picChg>
      </pc:sldChg>
    </pc:docChg>
  </pc:docChgLst>
  <pc:docChgLst>
    <pc:chgData name="Barry Praamsma-Townshend" userId="668637f3-6ef0-4247-9a8f-63d7f0c1d7e6" providerId="ADAL" clId="{7CA3C556-16F4-4A42-AE94-B03CA8FE9748}"/>
    <pc:docChg chg="undo custSel addSld delSld modSld">
      <pc:chgData name="Barry Praamsma-Townshend" userId="668637f3-6ef0-4247-9a8f-63d7f0c1d7e6" providerId="ADAL" clId="{7CA3C556-16F4-4A42-AE94-B03CA8FE9748}" dt="2023-05-07T19:07:33.449" v="86" actId="1076"/>
      <pc:docMkLst>
        <pc:docMk/>
      </pc:docMkLst>
      <pc:sldChg chg="modSp mod">
        <pc:chgData name="Barry Praamsma-Townshend" userId="668637f3-6ef0-4247-9a8f-63d7f0c1d7e6" providerId="ADAL" clId="{7CA3C556-16F4-4A42-AE94-B03CA8FE9748}" dt="2023-05-07T19:06:42.347" v="83" actId="20577"/>
        <pc:sldMkLst>
          <pc:docMk/>
          <pc:sldMk cId="4184368033" sldId="256"/>
        </pc:sldMkLst>
        <pc:spChg chg="mod">
          <ac:chgData name="Barry Praamsma-Townshend" userId="668637f3-6ef0-4247-9a8f-63d7f0c1d7e6" providerId="ADAL" clId="{7CA3C556-16F4-4A42-AE94-B03CA8FE9748}" dt="2023-05-07T19:06:42.347" v="83" actId="20577"/>
          <ac:spMkLst>
            <pc:docMk/>
            <pc:sldMk cId="4184368033" sldId="256"/>
            <ac:spMk id="2" creationId="{2173F918-23AB-40F6-BF1A-D1A5AAE42DEE}"/>
          </ac:spMkLst>
        </pc:spChg>
        <pc:spChg chg="mod">
          <ac:chgData name="Barry Praamsma-Townshend" userId="668637f3-6ef0-4247-9a8f-63d7f0c1d7e6" providerId="ADAL" clId="{7CA3C556-16F4-4A42-AE94-B03CA8FE9748}" dt="2023-05-07T19:06:22.415" v="69" actId="20577"/>
          <ac:spMkLst>
            <pc:docMk/>
            <pc:sldMk cId="4184368033" sldId="256"/>
            <ac:spMk id="3" creationId="{00BCE53D-89BE-4594-8948-7B19933BB168}"/>
          </ac:spMkLst>
        </pc:spChg>
      </pc:sldChg>
      <pc:sldChg chg="del">
        <pc:chgData name="Barry Praamsma-Townshend" userId="668637f3-6ef0-4247-9a8f-63d7f0c1d7e6" providerId="ADAL" clId="{7CA3C556-16F4-4A42-AE94-B03CA8FE9748}" dt="2023-05-07T19:05:43.207" v="37" actId="47"/>
        <pc:sldMkLst>
          <pc:docMk/>
          <pc:sldMk cId="1180675545" sldId="257"/>
        </pc:sldMkLst>
      </pc:sldChg>
      <pc:sldChg chg="modSp mod modNotesTx">
        <pc:chgData name="Barry Praamsma-Townshend" userId="668637f3-6ef0-4247-9a8f-63d7f0c1d7e6" providerId="ADAL" clId="{7CA3C556-16F4-4A42-AE94-B03CA8FE9748}" dt="2023-05-07T19:05:16.394" v="32" actId="6549"/>
        <pc:sldMkLst>
          <pc:docMk/>
          <pc:sldMk cId="398511894" sldId="258"/>
        </pc:sldMkLst>
        <pc:spChg chg="mod">
          <ac:chgData name="Barry Praamsma-Townshend" userId="668637f3-6ef0-4247-9a8f-63d7f0c1d7e6" providerId="ADAL" clId="{7CA3C556-16F4-4A42-AE94-B03CA8FE9748}" dt="2023-05-07T19:05:16.394" v="32" actId="6549"/>
          <ac:spMkLst>
            <pc:docMk/>
            <pc:sldMk cId="398511894" sldId="258"/>
            <ac:spMk id="2" creationId="{B68011AA-7A28-444D-975F-3095B9082229}"/>
          </ac:spMkLst>
        </pc:spChg>
        <pc:spChg chg="mod">
          <ac:chgData name="Barry Praamsma-Townshend" userId="668637f3-6ef0-4247-9a8f-63d7f0c1d7e6" providerId="ADAL" clId="{7CA3C556-16F4-4A42-AE94-B03CA8FE9748}" dt="2023-05-07T19:05:08.471" v="30" actId="20577"/>
          <ac:spMkLst>
            <pc:docMk/>
            <pc:sldMk cId="398511894" sldId="258"/>
            <ac:spMk id="3" creationId="{0698D2A2-9C9E-4D66-B87D-E00952C2DF0F}"/>
          </ac:spMkLst>
        </pc:spChg>
      </pc:sldChg>
      <pc:sldChg chg="del">
        <pc:chgData name="Barry Praamsma-Townshend" userId="668637f3-6ef0-4247-9a8f-63d7f0c1d7e6" providerId="ADAL" clId="{7CA3C556-16F4-4A42-AE94-B03CA8FE9748}" dt="2023-05-07T19:05:43.207" v="37" actId="47"/>
        <pc:sldMkLst>
          <pc:docMk/>
          <pc:sldMk cId="3739869034" sldId="259"/>
        </pc:sldMkLst>
      </pc:sldChg>
      <pc:sldChg chg="modSp mod modNotesTx">
        <pc:chgData name="Barry Praamsma-Townshend" userId="668637f3-6ef0-4247-9a8f-63d7f0c1d7e6" providerId="ADAL" clId="{7CA3C556-16F4-4A42-AE94-B03CA8FE9748}" dt="2023-05-07T19:05:33.423" v="36" actId="20577"/>
        <pc:sldMkLst>
          <pc:docMk/>
          <pc:sldMk cId="1468729319" sldId="263"/>
        </pc:sldMkLst>
        <pc:spChg chg="mod">
          <ac:chgData name="Barry Praamsma-Townshend" userId="668637f3-6ef0-4247-9a8f-63d7f0c1d7e6" providerId="ADAL" clId="{7CA3C556-16F4-4A42-AE94-B03CA8FE9748}" dt="2023-05-07T19:05:25.150" v="33" actId="20577"/>
          <ac:spMkLst>
            <pc:docMk/>
            <pc:sldMk cId="1468729319" sldId="263"/>
            <ac:spMk id="2" creationId="{4E1E3432-FF55-46AA-A98C-9DB59C9BF05D}"/>
          </ac:spMkLst>
        </pc:spChg>
        <pc:spChg chg="mod">
          <ac:chgData name="Barry Praamsma-Townshend" userId="668637f3-6ef0-4247-9a8f-63d7f0c1d7e6" providerId="ADAL" clId="{7CA3C556-16F4-4A42-AE94-B03CA8FE9748}" dt="2023-05-07T19:05:28.644" v="35" actId="27636"/>
          <ac:spMkLst>
            <pc:docMk/>
            <pc:sldMk cId="1468729319" sldId="263"/>
            <ac:spMk id="3" creationId="{B16EE60A-7685-4699-9210-5BE9208569DF}"/>
          </ac:spMkLst>
        </pc:spChg>
      </pc:sldChg>
      <pc:sldChg chg="del">
        <pc:chgData name="Barry Praamsma-Townshend" userId="668637f3-6ef0-4247-9a8f-63d7f0c1d7e6" providerId="ADAL" clId="{7CA3C556-16F4-4A42-AE94-B03CA8FE9748}" dt="2023-05-07T19:05:43.207" v="37" actId="47"/>
        <pc:sldMkLst>
          <pc:docMk/>
          <pc:sldMk cId="3445476326" sldId="265"/>
        </pc:sldMkLst>
      </pc:sldChg>
      <pc:sldChg chg="del">
        <pc:chgData name="Barry Praamsma-Townshend" userId="668637f3-6ef0-4247-9a8f-63d7f0c1d7e6" providerId="ADAL" clId="{7CA3C556-16F4-4A42-AE94-B03CA8FE9748}" dt="2023-05-07T19:05:43.207" v="37" actId="47"/>
        <pc:sldMkLst>
          <pc:docMk/>
          <pc:sldMk cId="2930414201" sldId="266"/>
        </pc:sldMkLst>
      </pc:sldChg>
      <pc:sldChg chg="del">
        <pc:chgData name="Barry Praamsma-Townshend" userId="668637f3-6ef0-4247-9a8f-63d7f0c1d7e6" providerId="ADAL" clId="{7CA3C556-16F4-4A42-AE94-B03CA8FE9748}" dt="2023-05-07T19:05:43.207" v="37" actId="47"/>
        <pc:sldMkLst>
          <pc:docMk/>
          <pc:sldMk cId="3857543587" sldId="267"/>
        </pc:sldMkLst>
      </pc:sldChg>
      <pc:sldChg chg="del">
        <pc:chgData name="Barry Praamsma-Townshend" userId="668637f3-6ef0-4247-9a8f-63d7f0c1d7e6" providerId="ADAL" clId="{7CA3C556-16F4-4A42-AE94-B03CA8FE9748}" dt="2023-05-07T19:05:43.207" v="37" actId="47"/>
        <pc:sldMkLst>
          <pc:docMk/>
          <pc:sldMk cId="319325269" sldId="269"/>
        </pc:sldMkLst>
      </pc:sldChg>
      <pc:sldChg chg="del">
        <pc:chgData name="Barry Praamsma-Townshend" userId="668637f3-6ef0-4247-9a8f-63d7f0c1d7e6" providerId="ADAL" clId="{7CA3C556-16F4-4A42-AE94-B03CA8FE9748}" dt="2023-05-07T19:05:43.207" v="37" actId="47"/>
        <pc:sldMkLst>
          <pc:docMk/>
          <pc:sldMk cId="3335282533" sldId="275"/>
        </pc:sldMkLst>
      </pc:sldChg>
      <pc:sldChg chg="modSp mod modNotesTx">
        <pc:chgData name="Barry Praamsma-Townshend" userId="668637f3-6ef0-4247-9a8f-63d7f0c1d7e6" providerId="ADAL" clId="{7CA3C556-16F4-4A42-AE94-B03CA8FE9748}" dt="2023-05-07T19:03:48.661" v="1" actId="20577"/>
        <pc:sldMkLst>
          <pc:docMk/>
          <pc:sldMk cId="3336992295" sldId="281"/>
        </pc:sldMkLst>
        <pc:spChg chg="mod">
          <ac:chgData name="Barry Praamsma-Townshend" userId="668637f3-6ef0-4247-9a8f-63d7f0c1d7e6" providerId="ADAL" clId="{7CA3C556-16F4-4A42-AE94-B03CA8FE9748}" dt="2023-05-07T19:03:43.828" v="0" actId="20577"/>
          <ac:spMkLst>
            <pc:docMk/>
            <pc:sldMk cId="3336992295" sldId="281"/>
            <ac:spMk id="3" creationId="{CAF769AA-A571-4CC3-BD83-7B356C5F71EE}"/>
          </ac:spMkLst>
        </pc:spChg>
      </pc:sldChg>
      <pc:sldChg chg="add del">
        <pc:chgData name="Barry Praamsma-Townshend" userId="668637f3-6ef0-4247-9a8f-63d7f0c1d7e6" providerId="ADAL" clId="{7CA3C556-16F4-4A42-AE94-B03CA8FE9748}" dt="2023-05-07T19:07:23.748" v="85" actId="47"/>
        <pc:sldMkLst>
          <pc:docMk/>
          <pc:sldMk cId="3722217826" sldId="285"/>
        </pc:sldMkLst>
      </pc:sldChg>
      <pc:sldChg chg="del">
        <pc:chgData name="Barry Praamsma-Townshend" userId="668637f3-6ef0-4247-9a8f-63d7f0c1d7e6" providerId="ADAL" clId="{7CA3C556-16F4-4A42-AE94-B03CA8FE9748}" dt="2023-05-07T19:05:43.207" v="37" actId="47"/>
        <pc:sldMkLst>
          <pc:docMk/>
          <pc:sldMk cId="4089780584" sldId="286"/>
        </pc:sldMkLst>
      </pc:sldChg>
      <pc:sldChg chg="modSp mod">
        <pc:chgData name="Barry Praamsma-Townshend" userId="668637f3-6ef0-4247-9a8f-63d7f0c1d7e6" providerId="ADAL" clId="{7CA3C556-16F4-4A42-AE94-B03CA8FE9748}" dt="2023-05-07T19:04:40.931" v="22" actId="20577"/>
        <pc:sldMkLst>
          <pc:docMk/>
          <pc:sldMk cId="2958780789" sldId="287"/>
        </pc:sldMkLst>
        <pc:spChg chg="mod">
          <ac:chgData name="Barry Praamsma-Townshend" userId="668637f3-6ef0-4247-9a8f-63d7f0c1d7e6" providerId="ADAL" clId="{7CA3C556-16F4-4A42-AE94-B03CA8FE9748}" dt="2023-05-07T19:04:40.931" v="22" actId="20577"/>
          <ac:spMkLst>
            <pc:docMk/>
            <pc:sldMk cId="2958780789" sldId="287"/>
            <ac:spMk id="4" creationId="{D04D7DFF-D4EE-4DA0-97D6-57483EB6DFB6}"/>
          </ac:spMkLst>
        </pc:spChg>
      </pc:sldChg>
      <pc:sldChg chg="del">
        <pc:chgData name="Barry Praamsma-Townshend" userId="668637f3-6ef0-4247-9a8f-63d7f0c1d7e6" providerId="ADAL" clId="{7CA3C556-16F4-4A42-AE94-B03CA8FE9748}" dt="2023-05-07T19:05:43.207" v="37" actId="47"/>
        <pc:sldMkLst>
          <pc:docMk/>
          <pc:sldMk cId="808691447" sldId="288"/>
        </pc:sldMkLst>
      </pc:sldChg>
      <pc:sldChg chg="del">
        <pc:chgData name="Barry Praamsma-Townshend" userId="668637f3-6ef0-4247-9a8f-63d7f0c1d7e6" providerId="ADAL" clId="{7CA3C556-16F4-4A42-AE94-B03CA8FE9748}" dt="2023-05-07T19:05:43.207" v="37" actId="47"/>
        <pc:sldMkLst>
          <pc:docMk/>
          <pc:sldMk cId="906707602" sldId="289"/>
        </pc:sldMkLst>
      </pc:sldChg>
      <pc:sldChg chg="del">
        <pc:chgData name="Barry Praamsma-Townshend" userId="668637f3-6ef0-4247-9a8f-63d7f0c1d7e6" providerId="ADAL" clId="{7CA3C556-16F4-4A42-AE94-B03CA8FE9748}" dt="2023-05-07T19:05:43.207" v="37" actId="47"/>
        <pc:sldMkLst>
          <pc:docMk/>
          <pc:sldMk cId="4258478655" sldId="290"/>
        </pc:sldMkLst>
      </pc:sldChg>
      <pc:sldChg chg="del">
        <pc:chgData name="Barry Praamsma-Townshend" userId="668637f3-6ef0-4247-9a8f-63d7f0c1d7e6" providerId="ADAL" clId="{7CA3C556-16F4-4A42-AE94-B03CA8FE9748}" dt="2023-05-07T19:05:43.207" v="37" actId="47"/>
        <pc:sldMkLst>
          <pc:docMk/>
          <pc:sldMk cId="1372665826" sldId="291"/>
        </pc:sldMkLst>
      </pc:sldChg>
      <pc:sldChg chg="del">
        <pc:chgData name="Barry Praamsma-Townshend" userId="668637f3-6ef0-4247-9a8f-63d7f0c1d7e6" providerId="ADAL" clId="{7CA3C556-16F4-4A42-AE94-B03CA8FE9748}" dt="2023-05-07T19:05:43.207" v="37" actId="47"/>
        <pc:sldMkLst>
          <pc:docMk/>
          <pc:sldMk cId="1416621052" sldId="292"/>
        </pc:sldMkLst>
      </pc:sldChg>
      <pc:sldChg chg="del">
        <pc:chgData name="Barry Praamsma-Townshend" userId="668637f3-6ef0-4247-9a8f-63d7f0c1d7e6" providerId="ADAL" clId="{7CA3C556-16F4-4A42-AE94-B03CA8FE9748}" dt="2023-05-07T19:05:43.207" v="37" actId="47"/>
        <pc:sldMkLst>
          <pc:docMk/>
          <pc:sldMk cId="1567798294" sldId="294"/>
        </pc:sldMkLst>
      </pc:sldChg>
      <pc:sldChg chg="del">
        <pc:chgData name="Barry Praamsma-Townshend" userId="668637f3-6ef0-4247-9a8f-63d7f0c1d7e6" providerId="ADAL" clId="{7CA3C556-16F4-4A42-AE94-B03CA8FE9748}" dt="2023-05-07T19:05:43.207" v="37" actId="47"/>
        <pc:sldMkLst>
          <pc:docMk/>
          <pc:sldMk cId="3622675707" sldId="295"/>
        </pc:sldMkLst>
      </pc:sldChg>
      <pc:sldChg chg="del">
        <pc:chgData name="Barry Praamsma-Townshend" userId="668637f3-6ef0-4247-9a8f-63d7f0c1d7e6" providerId="ADAL" clId="{7CA3C556-16F4-4A42-AE94-B03CA8FE9748}" dt="2023-05-07T19:05:43.207" v="37" actId="47"/>
        <pc:sldMkLst>
          <pc:docMk/>
          <pc:sldMk cId="591963269" sldId="296"/>
        </pc:sldMkLst>
      </pc:sldChg>
      <pc:sldChg chg="del">
        <pc:chgData name="Barry Praamsma-Townshend" userId="668637f3-6ef0-4247-9a8f-63d7f0c1d7e6" providerId="ADAL" clId="{7CA3C556-16F4-4A42-AE94-B03CA8FE9748}" dt="2023-05-07T19:05:43.207" v="37" actId="47"/>
        <pc:sldMkLst>
          <pc:docMk/>
          <pc:sldMk cId="2784481869" sldId="297"/>
        </pc:sldMkLst>
      </pc:sldChg>
      <pc:sldChg chg="del">
        <pc:chgData name="Barry Praamsma-Townshend" userId="668637f3-6ef0-4247-9a8f-63d7f0c1d7e6" providerId="ADAL" clId="{7CA3C556-16F4-4A42-AE94-B03CA8FE9748}" dt="2023-05-07T19:05:43.207" v="37" actId="47"/>
        <pc:sldMkLst>
          <pc:docMk/>
          <pc:sldMk cId="1206865095" sldId="298"/>
        </pc:sldMkLst>
      </pc:sldChg>
      <pc:sldChg chg="del">
        <pc:chgData name="Barry Praamsma-Townshend" userId="668637f3-6ef0-4247-9a8f-63d7f0c1d7e6" providerId="ADAL" clId="{7CA3C556-16F4-4A42-AE94-B03CA8FE9748}" dt="2023-05-07T19:05:43.207" v="37" actId="47"/>
        <pc:sldMkLst>
          <pc:docMk/>
          <pc:sldMk cId="251294212" sldId="299"/>
        </pc:sldMkLst>
      </pc:sldChg>
      <pc:sldChg chg="del">
        <pc:chgData name="Barry Praamsma-Townshend" userId="668637f3-6ef0-4247-9a8f-63d7f0c1d7e6" providerId="ADAL" clId="{7CA3C556-16F4-4A42-AE94-B03CA8FE9748}" dt="2023-05-07T19:05:43.207" v="37" actId="47"/>
        <pc:sldMkLst>
          <pc:docMk/>
          <pc:sldMk cId="4013221850" sldId="300"/>
        </pc:sldMkLst>
      </pc:sldChg>
      <pc:sldChg chg="del">
        <pc:chgData name="Barry Praamsma-Townshend" userId="668637f3-6ef0-4247-9a8f-63d7f0c1d7e6" providerId="ADAL" clId="{7CA3C556-16F4-4A42-AE94-B03CA8FE9748}" dt="2023-05-07T19:05:43.207" v="37" actId="47"/>
        <pc:sldMkLst>
          <pc:docMk/>
          <pc:sldMk cId="2458925827" sldId="301"/>
        </pc:sldMkLst>
      </pc:sldChg>
      <pc:sldChg chg="del">
        <pc:chgData name="Barry Praamsma-Townshend" userId="668637f3-6ef0-4247-9a8f-63d7f0c1d7e6" providerId="ADAL" clId="{7CA3C556-16F4-4A42-AE94-B03CA8FE9748}" dt="2023-05-07T19:05:43.207" v="37" actId="47"/>
        <pc:sldMkLst>
          <pc:docMk/>
          <pc:sldMk cId="2930529794" sldId="302"/>
        </pc:sldMkLst>
      </pc:sldChg>
      <pc:sldChg chg="del">
        <pc:chgData name="Barry Praamsma-Townshend" userId="668637f3-6ef0-4247-9a8f-63d7f0c1d7e6" providerId="ADAL" clId="{7CA3C556-16F4-4A42-AE94-B03CA8FE9748}" dt="2023-05-07T19:05:43.207" v="37" actId="47"/>
        <pc:sldMkLst>
          <pc:docMk/>
          <pc:sldMk cId="874294576" sldId="303"/>
        </pc:sldMkLst>
      </pc:sldChg>
      <pc:sldChg chg="del">
        <pc:chgData name="Barry Praamsma-Townshend" userId="668637f3-6ef0-4247-9a8f-63d7f0c1d7e6" providerId="ADAL" clId="{7CA3C556-16F4-4A42-AE94-B03CA8FE9748}" dt="2023-05-07T19:05:43.207" v="37" actId="47"/>
        <pc:sldMkLst>
          <pc:docMk/>
          <pc:sldMk cId="267457330" sldId="304"/>
        </pc:sldMkLst>
      </pc:sldChg>
      <pc:sldChg chg="del">
        <pc:chgData name="Barry Praamsma-Townshend" userId="668637f3-6ef0-4247-9a8f-63d7f0c1d7e6" providerId="ADAL" clId="{7CA3C556-16F4-4A42-AE94-B03CA8FE9748}" dt="2023-05-07T19:05:43.207" v="37" actId="47"/>
        <pc:sldMkLst>
          <pc:docMk/>
          <pc:sldMk cId="2168250761" sldId="305"/>
        </pc:sldMkLst>
      </pc:sldChg>
      <pc:sldChg chg="del">
        <pc:chgData name="Barry Praamsma-Townshend" userId="668637f3-6ef0-4247-9a8f-63d7f0c1d7e6" providerId="ADAL" clId="{7CA3C556-16F4-4A42-AE94-B03CA8FE9748}" dt="2023-05-07T19:05:43.207" v="37" actId="47"/>
        <pc:sldMkLst>
          <pc:docMk/>
          <pc:sldMk cId="2792106375" sldId="306"/>
        </pc:sldMkLst>
      </pc:sldChg>
      <pc:sldChg chg="del">
        <pc:chgData name="Barry Praamsma-Townshend" userId="668637f3-6ef0-4247-9a8f-63d7f0c1d7e6" providerId="ADAL" clId="{7CA3C556-16F4-4A42-AE94-B03CA8FE9748}" dt="2023-05-07T19:05:43.207" v="37" actId="47"/>
        <pc:sldMkLst>
          <pc:docMk/>
          <pc:sldMk cId="255078892" sldId="307"/>
        </pc:sldMkLst>
      </pc:sldChg>
      <pc:sldChg chg="del">
        <pc:chgData name="Barry Praamsma-Townshend" userId="668637f3-6ef0-4247-9a8f-63d7f0c1d7e6" providerId="ADAL" clId="{7CA3C556-16F4-4A42-AE94-B03CA8FE9748}" dt="2023-05-07T19:05:43.207" v="37" actId="47"/>
        <pc:sldMkLst>
          <pc:docMk/>
          <pc:sldMk cId="1678144135" sldId="308"/>
        </pc:sldMkLst>
      </pc:sldChg>
      <pc:sldChg chg="del">
        <pc:chgData name="Barry Praamsma-Townshend" userId="668637f3-6ef0-4247-9a8f-63d7f0c1d7e6" providerId="ADAL" clId="{7CA3C556-16F4-4A42-AE94-B03CA8FE9748}" dt="2023-05-07T19:05:43.207" v="37" actId="47"/>
        <pc:sldMkLst>
          <pc:docMk/>
          <pc:sldMk cId="1118850517" sldId="309"/>
        </pc:sldMkLst>
      </pc:sldChg>
      <pc:sldChg chg="del">
        <pc:chgData name="Barry Praamsma-Townshend" userId="668637f3-6ef0-4247-9a8f-63d7f0c1d7e6" providerId="ADAL" clId="{7CA3C556-16F4-4A42-AE94-B03CA8FE9748}" dt="2023-05-07T19:05:43.207" v="37" actId="47"/>
        <pc:sldMkLst>
          <pc:docMk/>
          <pc:sldMk cId="121417770" sldId="310"/>
        </pc:sldMkLst>
      </pc:sldChg>
      <pc:sldChg chg="del">
        <pc:chgData name="Barry Praamsma-Townshend" userId="668637f3-6ef0-4247-9a8f-63d7f0c1d7e6" providerId="ADAL" clId="{7CA3C556-16F4-4A42-AE94-B03CA8FE9748}" dt="2023-05-07T19:05:43.207" v="37" actId="47"/>
        <pc:sldMkLst>
          <pc:docMk/>
          <pc:sldMk cId="3000229182" sldId="311"/>
        </pc:sldMkLst>
      </pc:sldChg>
      <pc:sldChg chg="del">
        <pc:chgData name="Barry Praamsma-Townshend" userId="668637f3-6ef0-4247-9a8f-63d7f0c1d7e6" providerId="ADAL" clId="{7CA3C556-16F4-4A42-AE94-B03CA8FE9748}" dt="2023-05-07T19:05:43.207" v="37" actId="47"/>
        <pc:sldMkLst>
          <pc:docMk/>
          <pc:sldMk cId="3242551832" sldId="312"/>
        </pc:sldMkLst>
      </pc:sldChg>
      <pc:sldChg chg="del">
        <pc:chgData name="Barry Praamsma-Townshend" userId="668637f3-6ef0-4247-9a8f-63d7f0c1d7e6" providerId="ADAL" clId="{7CA3C556-16F4-4A42-AE94-B03CA8FE9748}" dt="2023-05-07T19:05:43.207" v="37" actId="47"/>
        <pc:sldMkLst>
          <pc:docMk/>
          <pc:sldMk cId="1581949531" sldId="313"/>
        </pc:sldMkLst>
      </pc:sldChg>
      <pc:sldChg chg="del">
        <pc:chgData name="Barry Praamsma-Townshend" userId="668637f3-6ef0-4247-9a8f-63d7f0c1d7e6" providerId="ADAL" clId="{7CA3C556-16F4-4A42-AE94-B03CA8FE9748}" dt="2023-05-07T19:05:58.482" v="38" actId="47"/>
        <pc:sldMkLst>
          <pc:docMk/>
          <pc:sldMk cId="3712223385" sldId="314"/>
        </pc:sldMkLst>
      </pc:sldChg>
      <pc:sldChg chg="delSp modSp mod">
        <pc:chgData name="Barry Praamsma-Townshend" userId="668637f3-6ef0-4247-9a8f-63d7f0c1d7e6" providerId="ADAL" clId="{7CA3C556-16F4-4A42-AE94-B03CA8FE9748}" dt="2023-05-07T19:07:33.449" v="86" actId="1076"/>
        <pc:sldMkLst>
          <pc:docMk/>
          <pc:sldMk cId="23342509" sldId="315"/>
        </pc:sldMkLst>
        <pc:spChg chg="mod">
          <ac:chgData name="Barry Praamsma-Townshend" userId="668637f3-6ef0-4247-9a8f-63d7f0c1d7e6" providerId="ADAL" clId="{7CA3C556-16F4-4A42-AE94-B03CA8FE9748}" dt="2023-05-07T19:04:21.562" v="15" actId="20577"/>
          <ac:spMkLst>
            <pc:docMk/>
            <pc:sldMk cId="23342509" sldId="315"/>
            <ac:spMk id="2" creationId="{4E1E3432-FF55-46AA-A98C-9DB59C9BF05D}"/>
          </ac:spMkLst>
        </pc:spChg>
        <pc:spChg chg="mod">
          <ac:chgData name="Barry Praamsma-Townshend" userId="668637f3-6ef0-4247-9a8f-63d7f0c1d7e6" providerId="ADAL" clId="{7CA3C556-16F4-4A42-AE94-B03CA8FE9748}" dt="2023-05-07T19:07:33.449" v="86" actId="1076"/>
          <ac:spMkLst>
            <pc:docMk/>
            <pc:sldMk cId="23342509" sldId="315"/>
            <ac:spMk id="11" creationId="{D5FF5C68-80B0-40C1-B182-5FBE6A6B1A70}"/>
          </ac:spMkLst>
        </pc:spChg>
        <pc:picChg chg="del">
          <ac:chgData name="Barry Praamsma-Townshend" userId="668637f3-6ef0-4247-9a8f-63d7f0c1d7e6" providerId="ADAL" clId="{7CA3C556-16F4-4A42-AE94-B03CA8FE9748}" dt="2023-05-07T19:03:56.765" v="2" actId="478"/>
          <ac:picMkLst>
            <pc:docMk/>
            <pc:sldMk cId="23342509" sldId="315"/>
            <ac:picMk id="10" creationId="{00E1D9BA-DC23-47BA-91F1-7981D3F30512}"/>
          </ac:picMkLst>
        </pc:picChg>
      </pc:sldChg>
      <pc:sldChg chg="del">
        <pc:chgData name="Barry Praamsma-Townshend" userId="668637f3-6ef0-4247-9a8f-63d7f0c1d7e6" providerId="ADAL" clId="{7CA3C556-16F4-4A42-AE94-B03CA8FE9748}" dt="2023-05-07T19:04:05.477" v="3" actId="47"/>
        <pc:sldMkLst>
          <pc:docMk/>
          <pc:sldMk cId="2767182565" sldId="316"/>
        </pc:sldMkLst>
      </pc:sldChg>
      <pc:sldChg chg="del">
        <pc:chgData name="Barry Praamsma-Townshend" userId="668637f3-6ef0-4247-9a8f-63d7f0c1d7e6" providerId="ADAL" clId="{7CA3C556-16F4-4A42-AE94-B03CA8FE9748}" dt="2023-05-07T19:04:05.477" v="3" actId="47"/>
        <pc:sldMkLst>
          <pc:docMk/>
          <pc:sldMk cId="104382890" sldId="317"/>
        </pc:sldMkLst>
      </pc:sldChg>
      <pc:sldChg chg="del">
        <pc:chgData name="Barry Praamsma-Townshend" userId="668637f3-6ef0-4247-9a8f-63d7f0c1d7e6" providerId="ADAL" clId="{7CA3C556-16F4-4A42-AE94-B03CA8FE9748}" dt="2023-05-07T19:05:43.207" v="37" actId="47"/>
        <pc:sldMkLst>
          <pc:docMk/>
          <pc:sldMk cId="1822287898" sldId="318"/>
        </pc:sldMkLst>
      </pc:sldChg>
    </pc:docChg>
  </pc:docChgLst>
  <pc:docChgLst>
    <pc:chgData name="Barry Praamsma-Townshend" userId="668637f3-6ef0-4247-9a8f-63d7f0c1d7e6" providerId="ADAL" clId="{2595D390-8565-41BE-8443-1026E2254AE5}"/>
    <pc:docChg chg="custSel modSld">
      <pc:chgData name="Barry Praamsma-Townshend" userId="668637f3-6ef0-4247-9a8f-63d7f0c1d7e6" providerId="ADAL" clId="{2595D390-8565-41BE-8443-1026E2254AE5}" dt="2021-02-03T13:49:02.076" v="61" actId="113"/>
      <pc:docMkLst>
        <pc:docMk/>
      </pc:docMkLst>
      <pc:sldChg chg="modSp mod">
        <pc:chgData name="Barry Praamsma-Townshend" userId="668637f3-6ef0-4247-9a8f-63d7f0c1d7e6" providerId="ADAL" clId="{2595D390-8565-41BE-8443-1026E2254AE5}" dt="2021-02-03T13:49:02.076" v="61" actId="113"/>
        <pc:sldMkLst>
          <pc:docMk/>
          <pc:sldMk cId="1468729319" sldId="263"/>
        </pc:sldMkLst>
        <pc:spChg chg="mod">
          <ac:chgData name="Barry Praamsma-Townshend" userId="668637f3-6ef0-4247-9a8f-63d7f0c1d7e6" providerId="ADAL" clId="{2595D390-8565-41BE-8443-1026E2254AE5}" dt="2021-02-03T13:49:02.076" v="61" actId="113"/>
          <ac:spMkLst>
            <pc:docMk/>
            <pc:sldMk cId="1468729319" sldId="263"/>
            <ac:spMk id="3" creationId="{B16EE60A-7685-4699-9210-5BE9208569DF}"/>
          </ac:spMkLst>
        </pc:spChg>
      </pc:sldChg>
      <pc:sldChg chg="mod modShow">
        <pc:chgData name="Barry Praamsma-Townshend" userId="668637f3-6ef0-4247-9a8f-63d7f0c1d7e6" providerId="ADAL" clId="{2595D390-8565-41BE-8443-1026E2254AE5}" dt="2021-01-29T18:01:35.631" v="0" actId="729"/>
        <pc:sldMkLst>
          <pc:docMk/>
          <pc:sldMk cId="1372665826" sldId="291"/>
        </pc:sldMkLst>
      </pc:sldChg>
    </pc:docChg>
  </pc:docChgLst>
  <pc:docChgLst>
    <pc:chgData name="Barry Praamsma-Townshend" userId="668637f3-6ef0-4247-9a8f-63d7f0c1d7e6" providerId="ADAL" clId="{4F4E2DEC-9820-496F-B34C-66785D6B647F}"/>
    <pc:docChg chg="custSel modSld">
      <pc:chgData name="Barry Praamsma-Townshend" userId="668637f3-6ef0-4247-9a8f-63d7f0c1d7e6" providerId="ADAL" clId="{4F4E2DEC-9820-496F-B34C-66785D6B647F}" dt="2021-01-11T17:42:55.139" v="79" actId="729"/>
      <pc:docMkLst>
        <pc:docMk/>
      </pc:docMkLst>
      <pc:sldChg chg="modSp mod modShow">
        <pc:chgData name="Barry Praamsma-Townshend" userId="668637f3-6ef0-4247-9a8f-63d7f0c1d7e6" providerId="ADAL" clId="{4F4E2DEC-9820-496F-B34C-66785D6B647F}" dt="2021-01-11T17:42:55.139" v="79" actId="729"/>
        <pc:sldMkLst>
          <pc:docMk/>
          <pc:sldMk cId="1372665826" sldId="291"/>
        </pc:sldMkLst>
        <pc:spChg chg="mod">
          <ac:chgData name="Barry Praamsma-Townshend" userId="668637f3-6ef0-4247-9a8f-63d7f0c1d7e6" providerId="ADAL" clId="{4F4E2DEC-9820-496F-B34C-66785D6B647F}" dt="2021-01-11T17:42:49.730" v="78" actId="20577"/>
          <ac:spMkLst>
            <pc:docMk/>
            <pc:sldMk cId="1372665826" sldId="291"/>
            <ac:spMk id="9" creationId="{03BE1A69-9E39-4D7C-8B17-84AFBC4D35BC}"/>
          </ac:spMkLst>
        </pc:spChg>
      </pc:sldChg>
    </pc:docChg>
  </pc:docChgLst>
  <pc:docChgLst>
    <pc:chgData name="Barry Praamsma-Townshend" userId="668637f3-6ef0-4247-9a8f-63d7f0c1d7e6" providerId="ADAL" clId="{05980BF4-01E7-4B3C-9A47-A2C991AA1B6C}"/>
    <pc:docChg chg="undo custSel addSld modSld">
      <pc:chgData name="Barry Praamsma-Townshend" userId="668637f3-6ef0-4247-9a8f-63d7f0c1d7e6" providerId="ADAL" clId="{05980BF4-01E7-4B3C-9A47-A2C991AA1B6C}" dt="2020-11-04T14:20:52.298" v="271" actId="20577"/>
      <pc:docMkLst>
        <pc:docMk/>
      </pc:docMkLst>
      <pc:sldChg chg="addSp delSp modSp mod">
        <pc:chgData name="Barry Praamsma-Townshend" userId="668637f3-6ef0-4247-9a8f-63d7f0c1d7e6" providerId="ADAL" clId="{05980BF4-01E7-4B3C-9A47-A2C991AA1B6C}" dt="2020-11-03T17:47:58.265" v="4" actId="1076"/>
        <pc:sldMkLst>
          <pc:docMk/>
          <pc:sldMk cId="3722217826" sldId="285"/>
        </pc:sldMkLst>
        <pc:picChg chg="add mod">
          <ac:chgData name="Barry Praamsma-Townshend" userId="668637f3-6ef0-4247-9a8f-63d7f0c1d7e6" providerId="ADAL" clId="{05980BF4-01E7-4B3C-9A47-A2C991AA1B6C}" dt="2020-11-03T17:47:58.265" v="4" actId="1076"/>
          <ac:picMkLst>
            <pc:docMk/>
            <pc:sldMk cId="3722217826" sldId="285"/>
            <ac:picMk id="3" creationId="{391DF640-C1BC-40AB-9B8C-92F5886CB0AF}"/>
          </ac:picMkLst>
        </pc:picChg>
        <pc:picChg chg="del">
          <ac:chgData name="Barry Praamsma-Townshend" userId="668637f3-6ef0-4247-9a8f-63d7f0c1d7e6" providerId="ADAL" clId="{05980BF4-01E7-4B3C-9A47-A2C991AA1B6C}" dt="2020-11-03T17:47:24.181" v="1" actId="478"/>
          <ac:picMkLst>
            <pc:docMk/>
            <pc:sldMk cId="3722217826" sldId="285"/>
            <ac:picMk id="5" creationId="{7263D5DB-7E4E-40ED-911D-5330D6EB8342}"/>
          </ac:picMkLst>
        </pc:picChg>
      </pc:sldChg>
      <pc:sldChg chg="modSp mod">
        <pc:chgData name="Barry Praamsma-Townshend" userId="668637f3-6ef0-4247-9a8f-63d7f0c1d7e6" providerId="ADAL" clId="{05980BF4-01E7-4B3C-9A47-A2C991AA1B6C}" dt="2020-10-22T23:12:59.069" v="0" actId="1076"/>
        <pc:sldMkLst>
          <pc:docMk/>
          <pc:sldMk cId="4089780584" sldId="286"/>
        </pc:sldMkLst>
        <pc:spChg chg="mod">
          <ac:chgData name="Barry Praamsma-Townshend" userId="668637f3-6ef0-4247-9a8f-63d7f0c1d7e6" providerId="ADAL" clId="{05980BF4-01E7-4B3C-9A47-A2C991AA1B6C}" dt="2020-10-22T23:12:59.069" v="0" actId="1076"/>
          <ac:spMkLst>
            <pc:docMk/>
            <pc:sldMk cId="4089780584" sldId="286"/>
            <ac:spMk id="6" creationId="{AEB36BF8-EC18-495F-9047-7A9735BF0091}"/>
          </ac:spMkLst>
        </pc:spChg>
      </pc:sldChg>
      <pc:sldChg chg="addSp delSp modSp new mod modClrScheme chgLayout">
        <pc:chgData name="Barry Praamsma-Townshend" userId="668637f3-6ef0-4247-9a8f-63d7f0c1d7e6" providerId="ADAL" clId="{05980BF4-01E7-4B3C-9A47-A2C991AA1B6C}" dt="2020-11-04T14:20:52.298" v="271" actId="20577"/>
        <pc:sldMkLst>
          <pc:docMk/>
          <pc:sldMk cId="3712223385" sldId="314"/>
        </pc:sldMkLst>
        <pc:spChg chg="del mod ord">
          <ac:chgData name="Barry Praamsma-Townshend" userId="668637f3-6ef0-4247-9a8f-63d7f0c1d7e6" providerId="ADAL" clId="{05980BF4-01E7-4B3C-9A47-A2C991AA1B6C}" dt="2020-11-04T14:15:18.440" v="6" actId="700"/>
          <ac:spMkLst>
            <pc:docMk/>
            <pc:sldMk cId="3712223385" sldId="314"/>
            <ac:spMk id="2" creationId="{B3AEE56A-5F81-4660-B031-DEDE07131104}"/>
          </ac:spMkLst>
        </pc:spChg>
        <pc:spChg chg="del mod ord">
          <ac:chgData name="Barry Praamsma-Townshend" userId="668637f3-6ef0-4247-9a8f-63d7f0c1d7e6" providerId="ADAL" clId="{05980BF4-01E7-4B3C-9A47-A2C991AA1B6C}" dt="2020-11-04T14:15:18.440" v="6" actId="700"/>
          <ac:spMkLst>
            <pc:docMk/>
            <pc:sldMk cId="3712223385" sldId="314"/>
            <ac:spMk id="3" creationId="{92A2EBC5-92D1-427B-9FF5-1F4C5504C466}"/>
          </ac:spMkLst>
        </pc:spChg>
        <pc:spChg chg="add mod ord">
          <ac:chgData name="Barry Praamsma-Townshend" userId="668637f3-6ef0-4247-9a8f-63d7f0c1d7e6" providerId="ADAL" clId="{05980BF4-01E7-4B3C-9A47-A2C991AA1B6C}" dt="2020-11-04T14:18:45.059" v="250" actId="700"/>
          <ac:spMkLst>
            <pc:docMk/>
            <pc:sldMk cId="3712223385" sldId="314"/>
            <ac:spMk id="4" creationId="{45418E07-9550-406E-9110-80F214D26BF6}"/>
          </ac:spMkLst>
        </pc:spChg>
        <pc:spChg chg="add del mod ord">
          <ac:chgData name="Barry Praamsma-Townshend" userId="668637f3-6ef0-4247-9a8f-63d7f0c1d7e6" providerId="ADAL" clId="{05980BF4-01E7-4B3C-9A47-A2C991AA1B6C}" dt="2020-11-04T14:18:45.059" v="250" actId="700"/>
          <ac:spMkLst>
            <pc:docMk/>
            <pc:sldMk cId="3712223385" sldId="314"/>
            <ac:spMk id="5" creationId="{4AA91EB3-B9C1-4EA9-9AB3-6E984CC8F98C}"/>
          </ac:spMkLst>
        </pc:spChg>
        <pc:spChg chg="add mod ord">
          <ac:chgData name="Barry Praamsma-Townshend" userId="668637f3-6ef0-4247-9a8f-63d7f0c1d7e6" providerId="ADAL" clId="{05980BF4-01E7-4B3C-9A47-A2C991AA1B6C}" dt="2020-11-04T14:20:52.298" v="271" actId="20577"/>
          <ac:spMkLst>
            <pc:docMk/>
            <pc:sldMk cId="3712223385" sldId="314"/>
            <ac:spMk id="8" creationId="{083D17B9-4AAD-4583-9BE4-D2FEE1B26439}"/>
          </ac:spMkLst>
        </pc:spChg>
        <pc:spChg chg="add mod">
          <ac:chgData name="Barry Praamsma-Townshend" userId="668637f3-6ef0-4247-9a8f-63d7f0c1d7e6" providerId="ADAL" clId="{05980BF4-01E7-4B3C-9A47-A2C991AA1B6C}" dt="2020-11-04T14:20:14.829" v="268" actId="208"/>
          <ac:spMkLst>
            <pc:docMk/>
            <pc:sldMk cId="3712223385" sldId="314"/>
            <ac:spMk id="11" creationId="{5096FDFF-ACBD-48FE-8AD2-EFF2338D92D6}"/>
          </ac:spMkLst>
        </pc:spChg>
        <pc:picChg chg="add del mod">
          <ac:chgData name="Barry Praamsma-Townshend" userId="668637f3-6ef0-4247-9a8f-63d7f0c1d7e6" providerId="ADAL" clId="{05980BF4-01E7-4B3C-9A47-A2C991AA1B6C}" dt="2020-11-04T14:19:27.130" v="262" actId="478"/>
          <ac:picMkLst>
            <pc:docMk/>
            <pc:sldMk cId="3712223385" sldId="314"/>
            <ac:picMk id="7" creationId="{A920C07C-30A8-48C4-97C9-679613248A5E}"/>
          </ac:picMkLst>
        </pc:picChg>
        <pc:picChg chg="add mod">
          <ac:chgData name="Barry Praamsma-Townshend" userId="668637f3-6ef0-4247-9a8f-63d7f0c1d7e6" providerId="ADAL" clId="{05980BF4-01E7-4B3C-9A47-A2C991AA1B6C}" dt="2020-11-04T14:19:49.955" v="265" actId="1076"/>
          <ac:picMkLst>
            <pc:docMk/>
            <pc:sldMk cId="3712223385" sldId="314"/>
            <ac:picMk id="10" creationId="{F7F5AB89-9C5E-4976-ADDB-83DDF6B2D4CA}"/>
          </ac:picMkLst>
        </pc:picChg>
      </pc:sldChg>
    </pc:docChg>
  </pc:docChgLst>
  <pc:docChgLst>
    <pc:chgData name="Barry Praamsma-Townshend" userId="668637f3-6ef0-4247-9a8f-63d7f0c1d7e6" providerId="ADAL" clId="{BE2A8C85-D835-44BE-ADCD-1F1D42A41E45}"/>
    <pc:docChg chg="undo custSel addSld delSld modSld sldOrd">
      <pc:chgData name="Barry Praamsma-Townshend" userId="668637f3-6ef0-4247-9a8f-63d7f0c1d7e6" providerId="ADAL" clId="{BE2A8C85-D835-44BE-ADCD-1F1D42A41E45}" dt="2021-10-13T12:08:52.908" v="487" actId="729"/>
      <pc:docMkLst>
        <pc:docMk/>
      </pc:docMkLst>
      <pc:sldChg chg="del">
        <pc:chgData name="Barry Praamsma-Townshend" userId="668637f3-6ef0-4247-9a8f-63d7f0c1d7e6" providerId="ADAL" clId="{BE2A8C85-D835-44BE-ADCD-1F1D42A41E45}" dt="2021-09-08T16:05:16.865" v="121" actId="2696"/>
        <pc:sldMkLst>
          <pc:docMk/>
          <pc:sldMk cId="2213220230" sldId="266"/>
        </pc:sldMkLst>
      </pc:sldChg>
      <pc:sldChg chg="modSp add mod ord">
        <pc:chgData name="Barry Praamsma-Townshend" userId="668637f3-6ef0-4247-9a8f-63d7f0c1d7e6" providerId="ADAL" clId="{BE2A8C85-D835-44BE-ADCD-1F1D42A41E45}" dt="2021-09-13T22:58:45.468" v="300"/>
        <pc:sldMkLst>
          <pc:docMk/>
          <pc:sldMk cId="2930414201" sldId="266"/>
        </pc:sldMkLst>
        <pc:spChg chg="mod">
          <ac:chgData name="Barry Praamsma-Townshend" userId="668637f3-6ef0-4247-9a8f-63d7f0c1d7e6" providerId="ADAL" clId="{BE2A8C85-D835-44BE-ADCD-1F1D42A41E45}" dt="2021-09-08T16:09:59.515" v="244" actId="20577"/>
          <ac:spMkLst>
            <pc:docMk/>
            <pc:sldMk cId="2930414201" sldId="266"/>
            <ac:spMk id="7" creationId="{92122A54-6CD2-4453-907F-F8E0E5AADA49}"/>
          </ac:spMkLst>
        </pc:spChg>
      </pc:sldChg>
      <pc:sldChg chg="mod modShow">
        <pc:chgData name="Barry Praamsma-Townshend" userId="668637f3-6ef0-4247-9a8f-63d7f0c1d7e6" providerId="ADAL" clId="{BE2A8C85-D835-44BE-ADCD-1F1D42A41E45}" dt="2021-09-08T16:05:20.874" v="122" actId="729"/>
        <pc:sldMkLst>
          <pc:docMk/>
          <pc:sldMk cId="3857543587" sldId="267"/>
        </pc:sldMkLst>
      </pc:sldChg>
      <pc:sldChg chg="addSp modSp mod">
        <pc:chgData name="Barry Praamsma-Townshend" userId="668637f3-6ef0-4247-9a8f-63d7f0c1d7e6" providerId="ADAL" clId="{BE2A8C85-D835-44BE-ADCD-1F1D42A41E45}" dt="2021-09-14T17:34:04.283" v="486" actId="20577"/>
        <pc:sldMkLst>
          <pc:docMk/>
          <pc:sldMk cId="3722217826" sldId="285"/>
        </pc:sldMkLst>
        <pc:spChg chg="add mod">
          <ac:chgData name="Barry Praamsma-Townshend" userId="668637f3-6ef0-4247-9a8f-63d7f0c1d7e6" providerId="ADAL" clId="{BE2A8C85-D835-44BE-ADCD-1F1D42A41E45}" dt="2021-09-14T17:34:04.283" v="486" actId="20577"/>
          <ac:spMkLst>
            <pc:docMk/>
            <pc:sldMk cId="3722217826" sldId="285"/>
            <ac:spMk id="2" creationId="{4ED869CC-9C10-4EFB-A985-548C5B92F54D}"/>
          </ac:spMkLst>
        </pc:spChg>
      </pc:sldChg>
      <pc:sldChg chg="modSp mod modShow">
        <pc:chgData name="Barry Praamsma-Townshend" userId="668637f3-6ef0-4247-9a8f-63d7f0c1d7e6" providerId="ADAL" clId="{BE2A8C85-D835-44BE-ADCD-1F1D42A41E45}" dt="2021-10-13T12:08:52.908" v="487" actId="729"/>
        <pc:sldMkLst>
          <pc:docMk/>
          <pc:sldMk cId="1372665826" sldId="291"/>
        </pc:sldMkLst>
        <pc:spChg chg="mod">
          <ac:chgData name="Barry Praamsma-Townshend" userId="668637f3-6ef0-4247-9a8f-63d7f0c1d7e6" providerId="ADAL" clId="{BE2A8C85-D835-44BE-ADCD-1F1D42A41E45}" dt="2021-09-08T16:04:23.334" v="118" actId="12"/>
          <ac:spMkLst>
            <pc:docMk/>
            <pc:sldMk cId="1372665826" sldId="291"/>
            <ac:spMk id="9" creationId="{03BE1A69-9E39-4D7C-8B17-84AFBC4D35BC}"/>
          </ac:spMkLst>
        </pc:spChg>
      </pc:sldChg>
      <pc:sldChg chg="modSp mod">
        <pc:chgData name="Barry Praamsma-Townshend" userId="668637f3-6ef0-4247-9a8f-63d7f0c1d7e6" providerId="ADAL" clId="{BE2A8C85-D835-44BE-ADCD-1F1D42A41E45}" dt="2021-09-08T16:02:23.549" v="26" actId="403"/>
        <pc:sldMkLst>
          <pc:docMk/>
          <pc:sldMk cId="3242551832" sldId="312"/>
        </pc:sldMkLst>
        <pc:spChg chg="mod">
          <ac:chgData name="Barry Praamsma-Townshend" userId="668637f3-6ef0-4247-9a8f-63d7f0c1d7e6" providerId="ADAL" clId="{BE2A8C85-D835-44BE-ADCD-1F1D42A41E45}" dt="2021-09-08T16:02:23.549" v="26" actId="403"/>
          <ac:spMkLst>
            <pc:docMk/>
            <pc:sldMk cId="3242551832" sldId="312"/>
            <ac:spMk id="5" creationId="{6F73876C-3134-4761-8032-0F31DF65238D}"/>
          </ac:spMkLst>
        </pc:spChg>
      </pc:sldChg>
      <pc:sldChg chg="addSp delSp modSp add mod modNotesTx">
        <pc:chgData name="Barry Praamsma-Townshend" userId="668637f3-6ef0-4247-9a8f-63d7f0c1d7e6" providerId="ADAL" clId="{BE2A8C85-D835-44BE-ADCD-1F1D42A41E45}" dt="2021-09-08T17:39:58.769" v="287" actId="1076"/>
        <pc:sldMkLst>
          <pc:docMk/>
          <pc:sldMk cId="23342509" sldId="315"/>
        </pc:sldMkLst>
        <pc:spChg chg="mod">
          <ac:chgData name="Barry Praamsma-Townshend" userId="668637f3-6ef0-4247-9a8f-63d7f0c1d7e6" providerId="ADAL" clId="{BE2A8C85-D835-44BE-ADCD-1F1D42A41E45}" dt="2021-09-08T17:37:30.388" v="273" actId="20577"/>
          <ac:spMkLst>
            <pc:docMk/>
            <pc:sldMk cId="23342509" sldId="315"/>
            <ac:spMk id="2" creationId="{4E1E3432-FF55-46AA-A98C-9DB59C9BF05D}"/>
          </ac:spMkLst>
        </pc:spChg>
        <pc:spChg chg="del">
          <ac:chgData name="Barry Praamsma-Townshend" userId="668637f3-6ef0-4247-9a8f-63d7f0c1d7e6" providerId="ADAL" clId="{BE2A8C85-D835-44BE-ADCD-1F1D42A41E45}" dt="2021-09-08T17:37:18.275" v="248" actId="478"/>
          <ac:spMkLst>
            <pc:docMk/>
            <pc:sldMk cId="23342509" sldId="315"/>
            <ac:spMk id="3" creationId="{B16EE60A-7685-4699-9210-5BE9208569DF}"/>
          </ac:spMkLst>
        </pc:spChg>
        <pc:spChg chg="add del mod">
          <ac:chgData name="Barry Praamsma-Townshend" userId="668637f3-6ef0-4247-9a8f-63d7f0c1d7e6" providerId="ADAL" clId="{BE2A8C85-D835-44BE-ADCD-1F1D42A41E45}" dt="2021-09-08T17:37:20.860" v="249" actId="478"/>
          <ac:spMkLst>
            <pc:docMk/>
            <pc:sldMk cId="23342509" sldId="315"/>
            <ac:spMk id="6" creationId="{5E77ADC3-18B7-4974-B32B-B13BABC49E73}"/>
          </ac:spMkLst>
        </pc:spChg>
        <pc:spChg chg="add mod">
          <ac:chgData name="Barry Praamsma-Townshend" userId="668637f3-6ef0-4247-9a8f-63d7f0c1d7e6" providerId="ADAL" clId="{BE2A8C85-D835-44BE-ADCD-1F1D42A41E45}" dt="2021-09-08T17:39:42.816" v="285" actId="1076"/>
          <ac:spMkLst>
            <pc:docMk/>
            <pc:sldMk cId="23342509" sldId="315"/>
            <ac:spMk id="11" creationId="{D5FF5C68-80B0-40C1-B182-5FBE6A6B1A70}"/>
          </ac:spMkLst>
        </pc:spChg>
        <pc:picChg chg="add mod">
          <ac:chgData name="Barry Praamsma-Townshend" userId="668637f3-6ef0-4247-9a8f-63d7f0c1d7e6" providerId="ADAL" clId="{BE2A8C85-D835-44BE-ADCD-1F1D42A41E45}" dt="2021-09-08T17:39:58.769" v="287" actId="1076"/>
          <ac:picMkLst>
            <pc:docMk/>
            <pc:sldMk cId="23342509" sldId="315"/>
            <ac:picMk id="10" creationId="{00E1D9BA-DC23-47BA-91F1-7981D3F30512}"/>
          </ac:picMkLst>
        </pc:picChg>
      </pc:sldChg>
      <pc:sldChg chg="add del">
        <pc:chgData name="Barry Praamsma-Townshend" userId="668637f3-6ef0-4247-9a8f-63d7f0c1d7e6" providerId="ADAL" clId="{BE2A8C85-D835-44BE-ADCD-1F1D42A41E45}" dt="2021-09-08T17:37:04.012" v="246" actId="47"/>
        <pc:sldMkLst>
          <pc:docMk/>
          <pc:sldMk cId="1520416476" sldId="315"/>
        </pc:sldMkLst>
      </pc:sldChg>
      <pc:sldChg chg="new del">
        <pc:chgData name="Barry Praamsma-Townshend" userId="668637f3-6ef0-4247-9a8f-63d7f0c1d7e6" providerId="ADAL" clId="{BE2A8C85-D835-44BE-ADCD-1F1D42A41E45}" dt="2021-09-08T16:05:06.607" v="120" actId="47"/>
        <pc:sldMkLst>
          <pc:docMk/>
          <pc:sldMk cId="3860775025" sldId="315"/>
        </pc:sldMkLst>
      </pc:sldChg>
      <pc:sldChg chg="addSp delSp modSp add mod">
        <pc:chgData name="Barry Praamsma-Townshend" userId="668637f3-6ef0-4247-9a8f-63d7f0c1d7e6" providerId="ADAL" clId="{BE2A8C85-D835-44BE-ADCD-1F1D42A41E45}" dt="2021-09-08T17:39:20.057" v="283" actId="1076"/>
        <pc:sldMkLst>
          <pc:docMk/>
          <pc:sldMk cId="2767182565" sldId="316"/>
        </pc:sldMkLst>
        <pc:picChg chg="add mod">
          <ac:chgData name="Barry Praamsma-Townshend" userId="668637f3-6ef0-4247-9a8f-63d7f0c1d7e6" providerId="ADAL" clId="{BE2A8C85-D835-44BE-ADCD-1F1D42A41E45}" dt="2021-09-08T17:39:20.057" v="283" actId="1076"/>
          <ac:picMkLst>
            <pc:docMk/>
            <pc:sldMk cId="2767182565" sldId="316"/>
            <ac:picMk id="4" creationId="{CCE6E0C2-2A9A-42EB-8AEC-C3E4EA6D42F2}"/>
          </ac:picMkLst>
        </pc:picChg>
        <pc:picChg chg="del">
          <ac:chgData name="Barry Praamsma-Townshend" userId="668637f3-6ef0-4247-9a8f-63d7f0c1d7e6" providerId="ADAL" clId="{BE2A8C85-D835-44BE-ADCD-1F1D42A41E45}" dt="2021-09-08T17:39:03.556" v="280" actId="478"/>
          <ac:picMkLst>
            <pc:docMk/>
            <pc:sldMk cId="2767182565" sldId="316"/>
            <ac:picMk id="10" creationId="{00E1D9BA-DC23-47BA-91F1-7981D3F30512}"/>
          </ac:picMkLst>
        </pc:picChg>
      </pc:sldChg>
      <pc:sldChg chg="addSp modSp add mod">
        <pc:chgData name="Barry Praamsma-Townshend" userId="668637f3-6ef0-4247-9a8f-63d7f0c1d7e6" providerId="ADAL" clId="{BE2A8C85-D835-44BE-ADCD-1F1D42A41E45}" dt="2021-09-08T17:41:06.195" v="298" actId="1036"/>
        <pc:sldMkLst>
          <pc:docMk/>
          <pc:sldMk cId="104382890" sldId="317"/>
        </pc:sldMkLst>
        <pc:spChg chg="add mod">
          <ac:chgData name="Barry Praamsma-Townshend" userId="668637f3-6ef0-4247-9a8f-63d7f0c1d7e6" providerId="ADAL" clId="{BE2A8C85-D835-44BE-ADCD-1F1D42A41E45}" dt="2021-09-08T17:41:06.195" v="298" actId="1036"/>
          <ac:spMkLst>
            <pc:docMk/>
            <pc:sldMk cId="104382890" sldId="317"/>
            <ac:spMk id="3" creationId="{FAE999A4-BAEE-4377-B354-A7E766DF372D}"/>
          </ac:spMkLst>
        </pc:spChg>
        <pc:picChg chg="mod">
          <ac:chgData name="Barry Praamsma-Townshend" userId="668637f3-6ef0-4247-9a8f-63d7f0c1d7e6" providerId="ADAL" clId="{BE2A8C85-D835-44BE-ADCD-1F1D42A41E45}" dt="2021-09-08T17:40:45.081" v="293" actId="1076"/>
          <ac:picMkLst>
            <pc:docMk/>
            <pc:sldMk cId="104382890" sldId="317"/>
            <ac:picMk id="4" creationId="{CCE6E0C2-2A9A-42EB-8AEC-C3E4EA6D42F2}"/>
          </ac:picMkLst>
        </pc:picChg>
      </pc:sldChg>
      <pc:sldChg chg="modSp add mod modNotesTx">
        <pc:chgData name="Barry Praamsma-Townshend" userId="668637f3-6ef0-4247-9a8f-63d7f0c1d7e6" providerId="ADAL" clId="{BE2A8C85-D835-44BE-ADCD-1F1D42A41E45}" dt="2021-09-13T22:59:08.094" v="317" actId="20577"/>
        <pc:sldMkLst>
          <pc:docMk/>
          <pc:sldMk cId="1822287898" sldId="318"/>
        </pc:sldMkLst>
        <pc:spChg chg="mod">
          <ac:chgData name="Barry Praamsma-Townshend" userId="668637f3-6ef0-4247-9a8f-63d7f0c1d7e6" providerId="ADAL" clId="{BE2A8C85-D835-44BE-ADCD-1F1D42A41E45}" dt="2021-09-13T22:59:08.094" v="317" actId="20577"/>
          <ac:spMkLst>
            <pc:docMk/>
            <pc:sldMk cId="1822287898" sldId="318"/>
            <ac:spMk id="4" creationId="{D04D7DFF-D4EE-4DA0-97D6-57483EB6DFB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194C5-F936-48B5-9E86-EE3BD7699BFF}"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8473F-6A50-445C-81C2-46282FDC8061}" type="slidenum">
              <a:rPr lang="en-US" smtClean="0"/>
              <a:t>‹#›</a:t>
            </a:fld>
            <a:endParaRPr lang="en-US"/>
          </a:p>
        </p:txBody>
      </p:sp>
    </p:spTree>
    <p:extLst>
      <p:ext uri="{BB962C8B-B14F-4D97-AF65-F5344CB8AC3E}">
        <p14:creationId xmlns:p14="http://schemas.microsoft.com/office/powerpoint/2010/main" val="1421399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dashboard you see when you login.</a:t>
            </a:r>
          </a:p>
        </p:txBody>
      </p:sp>
      <p:sp>
        <p:nvSpPr>
          <p:cNvPr id="4" name="Slide Number Placeholder 3"/>
          <p:cNvSpPr>
            <a:spLocks noGrp="1"/>
          </p:cNvSpPr>
          <p:nvPr>
            <p:ph type="sldNum" sz="quarter" idx="5"/>
          </p:nvPr>
        </p:nvSpPr>
        <p:spPr/>
        <p:txBody>
          <a:bodyPr/>
          <a:lstStyle/>
          <a:p>
            <a:fld id="{1608473F-6A50-445C-81C2-46282FDC8061}" type="slidenum">
              <a:rPr lang="en-US" smtClean="0"/>
              <a:t>2</a:t>
            </a:fld>
            <a:endParaRPr lang="en-US"/>
          </a:p>
        </p:txBody>
      </p:sp>
    </p:spTree>
    <p:extLst>
      <p:ext uri="{BB962C8B-B14F-4D97-AF65-F5344CB8AC3E}">
        <p14:creationId xmlns:p14="http://schemas.microsoft.com/office/powerpoint/2010/main" val="1008439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Scan everything into one PDF</a:t>
            </a:r>
          </a:p>
          <a:p>
            <a:endParaRPr lang="en-US" dirty="0"/>
          </a:p>
          <a:p>
            <a:r>
              <a:rPr lang="en-US" dirty="0"/>
              <a:t>Instructions at uoguel.ph/doc</a:t>
            </a:r>
          </a:p>
        </p:txBody>
      </p:sp>
      <p:sp>
        <p:nvSpPr>
          <p:cNvPr id="4" name="Slide Number Placeholder 3"/>
          <p:cNvSpPr>
            <a:spLocks noGrp="1"/>
          </p:cNvSpPr>
          <p:nvPr>
            <p:ph type="sldNum" sz="quarter" idx="5"/>
          </p:nvPr>
        </p:nvSpPr>
        <p:spPr/>
        <p:txBody>
          <a:bodyPr/>
          <a:lstStyle/>
          <a:p>
            <a:fld id="{1608473F-6A50-445C-81C2-46282FDC8061}" type="slidenum">
              <a:rPr lang="en-US" smtClean="0"/>
              <a:t>11</a:t>
            </a:fld>
            <a:endParaRPr lang="en-US"/>
          </a:p>
        </p:txBody>
      </p:sp>
    </p:spTree>
    <p:extLst>
      <p:ext uri="{BB962C8B-B14F-4D97-AF65-F5344CB8AC3E}">
        <p14:creationId xmlns:p14="http://schemas.microsoft.com/office/powerpoint/2010/main" val="3012713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 file title that describes the type of document. Then use the “choose file” button to browse your computer and add the file. Finally, click on “upload documentation.</a:t>
            </a:r>
          </a:p>
        </p:txBody>
      </p:sp>
      <p:sp>
        <p:nvSpPr>
          <p:cNvPr id="4" name="Slide Number Placeholder 3"/>
          <p:cNvSpPr>
            <a:spLocks noGrp="1"/>
          </p:cNvSpPr>
          <p:nvPr>
            <p:ph type="sldNum" sz="quarter" idx="5"/>
          </p:nvPr>
        </p:nvSpPr>
        <p:spPr/>
        <p:txBody>
          <a:bodyPr/>
          <a:lstStyle/>
          <a:p>
            <a:fld id="{1608473F-6A50-445C-81C2-46282FDC8061}" type="slidenum">
              <a:rPr lang="en-US" smtClean="0"/>
              <a:t>12</a:t>
            </a:fld>
            <a:endParaRPr lang="en-US"/>
          </a:p>
        </p:txBody>
      </p:sp>
    </p:spTree>
    <p:extLst>
      <p:ext uri="{BB962C8B-B14F-4D97-AF65-F5344CB8AC3E}">
        <p14:creationId xmlns:p14="http://schemas.microsoft.com/office/powerpoint/2010/main" val="264756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know you’ve been successful when you see the green checkmark and the message that says “file was successfully uploaded.” You can also see the file down towards the bottom of the page.</a:t>
            </a:r>
          </a:p>
        </p:txBody>
      </p:sp>
      <p:sp>
        <p:nvSpPr>
          <p:cNvPr id="4" name="Slide Number Placeholder 3"/>
          <p:cNvSpPr>
            <a:spLocks noGrp="1"/>
          </p:cNvSpPr>
          <p:nvPr>
            <p:ph type="sldNum" sz="quarter" idx="5"/>
          </p:nvPr>
        </p:nvSpPr>
        <p:spPr/>
        <p:txBody>
          <a:bodyPr/>
          <a:lstStyle/>
          <a:p>
            <a:fld id="{1608473F-6A50-445C-81C2-46282FDC8061}" type="slidenum">
              <a:rPr lang="en-US" smtClean="0"/>
              <a:t>13</a:t>
            </a:fld>
            <a:endParaRPr lang="en-US"/>
          </a:p>
        </p:txBody>
      </p:sp>
    </p:spTree>
    <p:extLst>
      <p:ext uri="{BB962C8B-B14F-4D97-AF65-F5344CB8AC3E}">
        <p14:creationId xmlns:p14="http://schemas.microsoft.com/office/powerpoint/2010/main" val="3467854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back to where we started by clicking on “additional documentation” in the navigation bar. </a:t>
            </a:r>
          </a:p>
        </p:txBody>
      </p:sp>
      <p:sp>
        <p:nvSpPr>
          <p:cNvPr id="4" name="Slide Number Placeholder 3"/>
          <p:cNvSpPr>
            <a:spLocks noGrp="1"/>
          </p:cNvSpPr>
          <p:nvPr>
            <p:ph type="sldNum" sz="quarter" idx="5"/>
          </p:nvPr>
        </p:nvSpPr>
        <p:spPr/>
        <p:txBody>
          <a:bodyPr/>
          <a:lstStyle/>
          <a:p>
            <a:fld id="{1608473F-6A50-445C-81C2-46282FDC8061}" type="slidenum">
              <a:rPr lang="en-US" smtClean="0"/>
              <a:t>14</a:t>
            </a:fld>
            <a:endParaRPr lang="en-US"/>
          </a:p>
        </p:txBody>
      </p:sp>
    </p:spTree>
    <p:extLst>
      <p:ext uri="{BB962C8B-B14F-4D97-AF65-F5344CB8AC3E}">
        <p14:creationId xmlns:p14="http://schemas.microsoft.com/office/powerpoint/2010/main" val="2697253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change or add another file to any application that still has the status “new”.</a:t>
            </a:r>
          </a:p>
          <a:p>
            <a:endParaRPr lang="en-US" dirty="0"/>
          </a:p>
          <a:p>
            <a:r>
              <a:rPr lang="en-US" dirty="0"/>
              <a:t>Click on “view application” if you have returned at a later time to add another document. </a:t>
            </a:r>
          </a:p>
        </p:txBody>
      </p:sp>
      <p:sp>
        <p:nvSpPr>
          <p:cNvPr id="4" name="Slide Number Placeholder 3"/>
          <p:cNvSpPr>
            <a:spLocks noGrp="1"/>
          </p:cNvSpPr>
          <p:nvPr>
            <p:ph type="sldNum" sz="quarter" idx="5"/>
          </p:nvPr>
        </p:nvSpPr>
        <p:spPr/>
        <p:txBody>
          <a:bodyPr/>
          <a:lstStyle/>
          <a:p>
            <a:fld id="{1608473F-6A50-445C-81C2-46282FDC8061}" type="slidenum">
              <a:rPr lang="en-US" smtClean="0"/>
              <a:t>15</a:t>
            </a:fld>
            <a:endParaRPr lang="en-US"/>
          </a:p>
        </p:txBody>
      </p:sp>
    </p:spTree>
    <p:extLst>
      <p:ext uri="{BB962C8B-B14F-4D97-AF65-F5344CB8AC3E}">
        <p14:creationId xmlns:p14="http://schemas.microsoft.com/office/powerpoint/2010/main" val="1437239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before, you can use the file information box to provide a file name and browse your computer for the file. Then click on “upload documentation.”</a:t>
            </a:r>
          </a:p>
        </p:txBody>
      </p:sp>
      <p:sp>
        <p:nvSpPr>
          <p:cNvPr id="4" name="Slide Number Placeholder 3"/>
          <p:cNvSpPr>
            <a:spLocks noGrp="1"/>
          </p:cNvSpPr>
          <p:nvPr>
            <p:ph type="sldNum" sz="quarter" idx="5"/>
          </p:nvPr>
        </p:nvSpPr>
        <p:spPr/>
        <p:txBody>
          <a:bodyPr/>
          <a:lstStyle/>
          <a:p>
            <a:fld id="{1608473F-6A50-445C-81C2-46282FDC8061}" type="slidenum">
              <a:rPr lang="en-US" smtClean="0"/>
              <a:t>16</a:t>
            </a:fld>
            <a:endParaRPr lang="en-US"/>
          </a:p>
        </p:txBody>
      </p:sp>
    </p:spTree>
    <p:extLst>
      <p:ext uri="{BB962C8B-B14F-4D97-AF65-F5344CB8AC3E}">
        <p14:creationId xmlns:p14="http://schemas.microsoft.com/office/powerpoint/2010/main" val="4113633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again, we see the “file was successfully uploaded” message, and a list of the files that were submitted.</a:t>
            </a:r>
          </a:p>
        </p:txBody>
      </p:sp>
      <p:sp>
        <p:nvSpPr>
          <p:cNvPr id="4" name="Slide Number Placeholder 3"/>
          <p:cNvSpPr>
            <a:spLocks noGrp="1"/>
          </p:cNvSpPr>
          <p:nvPr>
            <p:ph type="sldNum" sz="quarter" idx="5"/>
          </p:nvPr>
        </p:nvSpPr>
        <p:spPr/>
        <p:txBody>
          <a:bodyPr/>
          <a:lstStyle/>
          <a:p>
            <a:fld id="{1608473F-6A50-445C-81C2-46282FDC8061}" type="slidenum">
              <a:rPr lang="en-US" smtClean="0"/>
              <a:t>17</a:t>
            </a:fld>
            <a:endParaRPr lang="en-US"/>
          </a:p>
        </p:txBody>
      </p:sp>
    </p:spTree>
    <p:extLst>
      <p:ext uri="{BB962C8B-B14F-4D97-AF65-F5344CB8AC3E}">
        <p14:creationId xmlns:p14="http://schemas.microsoft.com/office/powerpoint/2010/main" val="1891875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73F-6A50-445C-81C2-46282FDC8061}" type="slidenum">
              <a:rPr lang="en-US" smtClean="0"/>
              <a:t>18</a:t>
            </a:fld>
            <a:endParaRPr lang="en-US"/>
          </a:p>
        </p:txBody>
      </p:sp>
    </p:spTree>
    <p:extLst>
      <p:ext uri="{BB962C8B-B14F-4D97-AF65-F5344CB8AC3E}">
        <p14:creationId xmlns:p14="http://schemas.microsoft.com/office/powerpoint/2010/main" val="1646646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73F-6A50-445C-81C2-46282FDC8061}" type="slidenum">
              <a:rPr lang="en-US" smtClean="0"/>
              <a:t>19</a:t>
            </a:fld>
            <a:endParaRPr lang="en-US"/>
          </a:p>
        </p:txBody>
      </p:sp>
    </p:spTree>
    <p:extLst>
      <p:ext uri="{BB962C8B-B14F-4D97-AF65-F5344CB8AC3E}">
        <p14:creationId xmlns:p14="http://schemas.microsoft.com/office/powerpoint/2010/main" val="2902236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“Additional Documentation” page is for students who have already been assigned to an on-going SAS Advisor and have been asked to provide updated or additional documentation. Begin by licking on the “Submit Additional Documentation” button.</a:t>
            </a:r>
          </a:p>
        </p:txBody>
      </p:sp>
      <p:sp>
        <p:nvSpPr>
          <p:cNvPr id="4" name="Slide Number Placeholder 3"/>
          <p:cNvSpPr>
            <a:spLocks noGrp="1"/>
          </p:cNvSpPr>
          <p:nvPr>
            <p:ph type="sldNum" sz="quarter" idx="5"/>
          </p:nvPr>
        </p:nvSpPr>
        <p:spPr/>
        <p:txBody>
          <a:bodyPr/>
          <a:lstStyle/>
          <a:p>
            <a:fld id="{1608473F-6A50-445C-81C2-46282FDC8061}" type="slidenum">
              <a:rPr lang="en-US" smtClean="0"/>
              <a:t>3</a:t>
            </a:fld>
            <a:endParaRPr lang="en-US"/>
          </a:p>
        </p:txBody>
      </p:sp>
    </p:spTree>
    <p:extLst>
      <p:ext uri="{BB962C8B-B14F-4D97-AF65-F5344CB8AC3E}">
        <p14:creationId xmlns:p14="http://schemas.microsoft.com/office/powerpoint/2010/main" val="2404000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steps in this process. The first involves answering these questions.</a:t>
            </a:r>
          </a:p>
        </p:txBody>
      </p:sp>
      <p:sp>
        <p:nvSpPr>
          <p:cNvPr id="4" name="Slide Number Placeholder 3"/>
          <p:cNvSpPr>
            <a:spLocks noGrp="1"/>
          </p:cNvSpPr>
          <p:nvPr>
            <p:ph type="sldNum" sz="quarter" idx="5"/>
          </p:nvPr>
        </p:nvSpPr>
        <p:spPr/>
        <p:txBody>
          <a:bodyPr/>
          <a:lstStyle/>
          <a:p>
            <a:fld id="{1608473F-6A50-445C-81C2-46282FDC8061}" type="slidenum">
              <a:rPr lang="en-US" smtClean="0"/>
              <a:t>4</a:t>
            </a:fld>
            <a:endParaRPr lang="en-US"/>
          </a:p>
        </p:txBody>
      </p:sp>
    </p:spTree>
    <p:extLst>
      <p:ext uri="{BB962C8B-B14F-4D97-AF65-F5344CB8AC3E}">
        <p14:creationId xmlns:p14="http://schemas.microsoft.com/office/powerpoint/2010/main" val="1677901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Specify the semester when this document will be relevant. If you are currently in courses, you’ll likely chose the current semester. If not, choose the next semester when you intent to take courses.</a:t>
            </a:r>
          </a:p>
        </p:txBody>
      </p:sp>
      <p:sp>
        <p:nvSpPr>
          <p:cNvPr id="4" name="Slide Number Placeholder 3"/>
          <p:cNvSpPr>
            <a:spLocks noGrp="1"/>
          </p:cNvSpPr>
          <p:nvPr>
            <p:ph type="sldNum" sz="quarter" idx="5"/>
          </p:nvPr>
        </p:nvSpPr>
        <p:spPr/>
        <p:txBody>
          <a:bodyPr/>
          <a:lstStyle/>
          <a:p>
            <a:fld id="{1608473F-6A50-445C-81C2-46282FDC8061}" type="slidenum">
              <a:rPr lang="en-US" smtClean="0"/>
              <a:t>5</a:t>
            </a:fld>
            <a:endParaRPr lang="en-US"/>
          </a:p>
        </p:txBody>
      </p:sp>
    </p:spTree>
    <p:extLst>
      <p:ext uri="{BB962C8B-B14F-4D97-AF65-F5344CB8AC3E}">
        <p14:creationId xmlns:p14="http://schemas.microsoft.com/office/powerpoint/2010/main" val="3996572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Indicate what type of document you intent to provide.</a:t>
            </a:r>
          </a:p>
        </p:txBody>
      </p:sp>
      <p:sp>
        <p:nvSpPr>
          <p:cNvPr id="4" name="Slide Number Placeholder 3"/>
          <p:cNvSpPr>
            <a:spLocks noGrp="1"/>
          </p:cNvSpPr>
          <p:nvPr>
            <p:ph type="sldNum" sz="quarter" idx="5"/>
          </p:nvPr>
        </p:nvSpPr>
        <p:spPr/>
        <p:txBody>
          <a:bodyPr/>
          <a:lstStyle/>
          <a:p>
            <a:fld id="{1608473F-6A50-445C-81C2-46282FDC8061}" type="slidenum">
              <a:rPr lang="en-US" smtClean="0"/>
              <a:t>6</a:t>
            </a:fld>
            <a:endParaRPr lang="en-US"/>
          </a:p>
        </p:txBody>
      </p:sp>
    </p:spTree>
    <p:extLst>
      <p:ext uri="{BB962C8B-B14F-4D97-AF65-F5344CB8AC3E}">
        <p14:creationId xmlns:p14="http://schemas.microsoft.com/office/powerpoint/2010/main" val="2893321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indicate whether you believe the document you are going to provide is consistent with our documentation guidelines. If not, choose one of the other options.</a:t>
            </a:r>
          </a:p>
        </p:txBody>
      </p:sp>
      <p:sp>
        <p:nvSpPr>
          <p:cNvPr id="4" name="Slide Number Placeholder 3"/>
          <p:cNvSpPr>
            <a:spLocks noGrp="1"/>
          </p:cNvSpPr>
          <p:nvPr>
            <p:ph type="sldNum" sz="quarter" idx="5"/>
          </p:nvPr>
        </p:nvSpPr>
        <p:spPr/>
        <p:txBody>
          <a:bodyPr/>
          <a:lstStyle/>
          <a:p>
            <a:fld id="{1608473F-6A50-445C-81C2-46282FDC8061}" type="slidenum">
              <a:rPr lang="en-US" smtClean="0"/>
              <a:t>7</a:t>
            </a:fld>
            <a:endParaRPr lang="en-US"/>
          </a:p>
        </p:txBody>
      </p:sp>
    </p:spTree>
    <p:extLst>
      <p:ext uri="{BB962C8B-B14F-4D97-AF65-F5344CB8AC3E}">
        <p14:creationId xmlns:p14="http://schemas.microsoft.com/office/powerpoint/2010/main" val="4230264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tell us if there are any academic concerns you hope this document will help us address. You must type something in this box.</a:t>
            </a:r>
          </a:p>
        </p:txBody>
      </p:sp>
      <p:sp>
        <p:nvSpPr>
          <p:cNvPr id="4" name="Slide Number Placeholder 3"/>
          <p:cNvSpPr>
            <a:spLocks noGrp="1"/>
          </p:cNvSpPr>
          <p:nvPr>
            <p:ph type="sldNum" sz="quarter" idx="5"/>
          </p:nvPr>
        </p:nvSpPr>
        <p:spPr/>
        <p:txBody>
          <a:bodyPr/>
          <a:lstStyle/>
          <a:p>
            <a:fld id="{1608473F-6A50-445C-81C2-46282FDC8061}" type="slidenum">
              <a:rPr lang="en-US" smtClean="0"/>
              <a:t>8</a:t>
            </a:fld>
            <a:endParaRPr lang="en-US"/>
          </a:p>
        </p:txBody>
      </p:sp>
    </p:spTree>
    <p:extLst>
      <p:ext uri="{BB962C8B-B14F-4D97-AF65-F5344CB8AC3E}">
        <p14:creationId xmlns:p14="http://schemas.microsoft.com/office/powerpoint/2010/main" val="3327199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“Submit Application”</a:t>
            </a:r>
          </a:p>
        </p:txBody>
      </p:sp>
      <p:sp>
        <p:nvSpPr>
          <p:cNvPr id="4" name="Slide Number Placeholder 3"/>
          <p:cNvSpPr>
            <a:spLocks noGrp="1"/>
          </p:cNvSpPr>
          <p:nvPr>
            <p:ph type="sldNum" sz="quarter" idx="5"/>
          </p:nvPr>
        </p:nvSpPr>
        <p:spPr/>
        <p:txBody>
          <a:bodyPr/>
          <a:lstStyle/>
          <a:p>
            <a:fld id="{1608473F-6A50-445C-81C2-46282FDC8061}" type="slidenum">
              <a:rPr lang="en-US" smtClean="0"/>
              <a:t>9</a:t>
            </a:fld>
            <a:endParaRPr lang="en-US"/>
          </a:p>
        </p:txBody>
      </p:sp>
    </p:spTree>
    <p:extLst>
      <p:ext uri="{BB962C8B-B14F-4D97-AF65-F5344CB8AC3E}">
        <p14:creationId xmlns:p14="http://schemas.microsoft.com/office/powerpoint/2010/main" val="3743981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critical second step. You have successfully submitted the application, now you need to upload at least one file.</a:t>
            </a:r>
          </a:p>
          <a:p>
            <a:endParaRPr lang="en-US" dirty="0"/>
          </a:p>
        </p:txBody>
      </p:sp>
      <p:sp>
        <p:nvSpPr>
          <p:cNvPr id="4" name="Slide Number Placeholder 3"/>
          <p:cNvSpPr>
            <a:spLocks noGrp="1"/>
          </p:cNvSpPr>
          <p:nvPr>
            <p:ph type="sldNum" sz="quarter" idx="5"/>
          </p:nvPr>
        </p:nvSpPr>
        <p:spPr/>
        <p:txBody>
          <a:bodyPr/>
          <a:lstStyle/>
          <a:p>
            <a:fld id="{1608473F-6A50-445C-81C2-46282FDC8061}" type="slidenum">
              <a:rPr lang="en-US" smtClean="0"/>
              <a:t>10</a:t>
            </a:fld>
            <a:endParaRPr lang="en-US"/>
          </a:p>
        </p:txBody>
      </p:sp>
    </p:spTree>
    <p:extLst>
      <p:ext uri="{BB962C8B-B14F-4D97-AF65-F5344CB8AC3E}">
        <p14:creationId xmlns:p14="http://schemas.microsoft.com/office/powerpoint/2010/main" val="123447670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F61B2A0D-4A1C-44EF-97A6-42AE0C21417F}" type="slidenum">
              <a:rPr lang="en-US" smtClean="0"/>
              <a:t>‹#›</a:t>
            </a:fld>
            <a:endParaRPr lang="en-US"/>
          </a:p>
        </p:txBody>
      </p:sp>
    </p:spTree>
    <p:extLst>
      <p:ext uri="{BB962C8B-B14F-4D97-AF65-F5344CB8AC3E}">
        <p14:creationId xmlns:p14="http://schemas.microsoft.com/office/powerpoint/2010/main" val="2661186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1121083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236459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4106681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61B2A0D-4A1C-44EF-97A6-42AE0C21417F}" type="slidenum">
              <a:rPr lang="en-US" smtClean="0"/>
              <a:t>‹#›</a:t>
            </a:fld>
            <a:endParaRPr lang="en-US"/>
          </a:p>
        </p:txBody>
      </p:sp>
    </p:spTree>
    <p:extLst>
      <p:ext uri="{BB962C8B-B14F-4D97-AF65-F5344CB8AC3E}">
        <p14:creationId xmlns:p14="http://schemas.microsoft.com/office/powerpoint/2010/main" val="1934947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0E1E73-9344-44FA-9E06-600ACED88FAB}"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462117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0E1E73-9344-44FA-9E06-600ACED88FAB}" type="datetimeFigureOut">
              <a:rPr lang="en-US" smtClean="0"/>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263679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0E1E73-9344-44FA-9E06-600ACED88FAB}" type="datetimeFigureOut">
              <a:rPr lang="en-US" smtClean="0"/>
              <a:t>5/8/2023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273163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E1E73-9344-44FA-9E06-600ACED88FAB}" type="datetimeFigureOut">
              <a:rPr lang="en-US" smtClean="0"/>
              <a:t>5/8/2023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2064000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0E1E73-9344-44FA-9E06-600ACED88FAB}"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161433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0E1E73-9344-44FA-9E06-600ACED88FAB}" type="datetimeFigureOut">
              <a:rPr lang="en-US" smtClean="0"/>
              <a:t>5/8/2023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422184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0E1E73-9344-44FA-9E06-600ACED88FAB}" type="datetimeFigureOut">
              <a:rPr lang="en-US" smtClean="0"/>
              <a:t>5/8/2023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F61B2A0D-4A1C-44EF-97A6-42AE0C21417F}" type="slidenum">
              <a:rPr lang="en-US" smtClean="0"/>
              <a:t>‹#›</a:t>
            </a:fld>
            <a:endParaRPr lang="en-US"/>
          </a:p>
        </p:txBody>
      </p:sp>
    </p:spTree>
    <p:extLst>
      <p:ext uri="{BB962C8B-B14F-4D97-AF65-F5344CB8AC3E}">
        <p14:creationId xmlns:p14="http://schemas.microsoft.com/office/powerpoint/2010/main" val="1511676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uoguel.ph/doc"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F918-23AB-40F6-BF1A-D1A5AAE42DEE}"/>
              </a:ext>
            </a:extLst>
          </p:cNvPr>
          <p:cNvSpPr>
            <a:spLocks noGrp="1"/>
          </p:cNvSpPr>
          <p:nvPr>
            <p:ph type="ctrTitle"/>
          </p:nvPr>
        </p:nvSpPr>
        <p:spPr/>
        <p:txBody>
          <a:bodyPr/>
          <a:lstStyle/>
          <a:p>
            <a:r>
              <a:rPr lang="en-US" sz="3600" dirty="0"/>
              <a:t>SAS Student Portal</a:t>
            </a:r>
            <a:br>
              <a:rPr lang="en-US" dirty="0"/>
            </a:br>
            <a:r>
              <a:rPr lang="en-US" dirty="0"/>
              <a:t>Additional Doc</a:t>
            </a:r>
          </a:p>
        </p:txBody>
      </p:sp>
      <p:sp>
        <p:nvSpPr>
          <p:cNvPr id="3" name="Subtitle 2">
            <a:extLst>
              <a:ext uri="{FF2B5EF4-FFF2-40B4-BE49-F238E27FC236}">
                <a16:creationId xmlns:a16="http://schemas.microsoft.com/office/drawing/2014/main" id="{00BCE53D-89BE-4594-8948-7B19933BB168}"/>
              </a:ext>
            </a:extLst>
          </p:cNvPr>
          <p:cNvSpPr>
            <a:spLocks noGrp="1"/>
          </p:cNvSpPr>
          <p:nvPr>
            <p:ph type="subTitle" idx="1"/>
          </p:nvPr>
        </p:nvSpPr>
        <p:spPr/>
        <p:txBody>
          <a:bodyPr/>
          <a:lstStyle/>
          <a:p>
            <a:r>
              <a:rPr lang="en-US" dirty="0"/>
              <a:t>Student Accessibility Services</a:t>
            </a:r>
          </a:p>
        </p:txBody>
      </p:sp>
      <p:pic>
        <p:nvPicPr>
          <p:cNvPr id="9" name="Picture 8" descr="Logo for Student Wellness">
            <a:extLst>
              <a:ext uri="{FF2B5EF4-FFF2-40B4-BE49-F238E27FC236}">
                <a16:creationId xmlns:a16="http://schemas.microsoft.com/office/drawing/2014/main" id="{61DE7579-F3CE-4B22-B3AF-9B53A9CAB1BD}"/>
              </a:ext>
            </a:extLst>
          </p:cNvPr>
          <p:cNvPicPr>
            <a:picLocks noChangeAspect="1"/>
          </p:cNvPicPr>
          <p:nvPr/>
        </p:nvPicPr>
        <p:blipFill>
          <a:blip r:embed="rId2"/>
          <a:stretch>
            <a:fillRect/>
          </a:stretch>
        </p:blipFill>
        <p:spPr>
          <a:xfrm>
            <a:off x="9293308" y="3967387"/>
            <a:ext cx="1828844" cy="2405728"/>
          </a:xfrm>
          <a:prstGeom prst="rect">
            <a:avLst/>
          </a:prstGeom>
        </p:spPr>
      </p:pic>
    </p:spTree>
    <p:extLst>
      <p:ext uri="{BB962C8B-B14F-4D97-AF65-F5344CB8AC3E}">
        <p14:creationId xmlns:p14="http://schemas.microsoft.com/office/powerpoint/2010/main" val="4184368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Screenshot: of the second page. At the top is a message saying the application was submitted, then some general information from the last page, then a section with instructions about how to upload a file.">
            <a:extLst>
              <a:ext uri="{FF2B5EF4-FFF2-40B4-BE49-F238E27FC236}">
                <a16:creationId xmlns:a16="http://schemas.microsoft.com/office/drawing/2014/main" id="{8A07AAAF-964D-982A-B48D-6454D4D78EC2}"/>
              </a:ext>
            </a:extLst>
          </p:cNvPr>
          <p:cNvPicPr>
            <a:picLocks noGrp="1" noRot="1" noChangeAspect="1" noMove="1" noResize="1" noEditPoints="1" noAdjustHandles="1" noChangeArrowheads="1" noChangeShapeType="1" noCrop="1"/>
          </p:cNvPicPr>
          <p:nvPr/>
        </p:nvPicPr>
        <p:blipFill>
          <a:blip r:embed="rId4"/>
          <a:stretch>
            <a:fillRect/>
          </a:stretch>
        </p:blipFill>
        <p:spPr>
          <a:xfrm>
            <a:off x="1839798" y="0"/>
            <a:ext cx="8512404" cy="6858000"/>
          </a:xfrm>
          <a:prstGeom prst="rect">
            <a:avLst/>
          </a:prstGeom>
        </p:spPr>
      </p:pic>
      <p:sp>
        <p:nvSpPr>
          <p:cNvPr id="7" name="Rectangle 6">
            <a:extLst>
              <a:ext uri="{FF2B5EF4-FFF2-40B4-BE49-F238E27FC236}">
                <a16:creationId xmlns:a16="http://schemas.microsoft.com/office/drawing/2014/main" id="{E18E1421-87FF-1C15-97A5-AD04561053F8}"/>
              </a:ext>
              <a:ext uri="{C183D7F6-B498-43B3-948B-1728B52AA6E4}">
                <adec:decorative xmlns:adec="http://schemas.microsoft.com/office/drawing/2017/decorative" val="1"/>
              </a:ext>
            </a:extLst>
          </p:cNvPr>
          <p:cNvSpPr/>
          <p:nvPr/>
        </p:nvSpPr>
        <p:spPr>
          <a:xfrm>
            <a:off x="4172231" y="249382"/>
            <a:ext cx="5314669" cy="831273"/>
          </a:xfrm>
          <a:prstGeom prst="rect">
            <a:avLst/>
          </a:prstGeom>
          <a:noFill/>
          <a:ln w="28575" cap="flat" cmpd="sng" algn="ctr">
            <a:solidFill>
              <a:schemeClr val="accent3"/>
            </a:solidFill>
            <a:prstDash val="solid"/>
            <a:round/>
            <a:headEnd type="none" w="med" len="med"/>
            <a:tailEnd type="none" w="med" len="med"/>
          </a:ln>
          <a:effectLst>
            <a:glow rad="63500">
              <a:schemeClr val="accent3">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3273689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9A3AF-C6CF-78E5-F719-66513BA93325}"/>
              </a:ext>
            </a:extLst>
          </p:cNvPr>
          <p:cNvSpPr>
            <a:spLocks noGrp="1"/>
          </p:cNvSpPr>
          <p:nvPr>
            <p:ph type="title"/>
          </p:nvPr>
        </p:nvSpPr>
        <p:spPr/>
        <p:txBody>
          <a:bodyPr/>
          <a:lstStyle/>
          <a:p>
            <a:r>
              <a:rPr lang="en-US" dirty="0"/>
              <a:t>Preparing Your Document</a:t>
            </a:r>
          </a:p>
        </p:txBody>
      </p:sp>
      <p:sp>
        <p:nvSpPr>
          <p:cNvPr id="3" name="Content Placeholder 2">
            <a:extLst>
              <a:ext uri="{FF2B5EF4-FFF2-40B4-BE49-F238E27FC236}">
                <a16:creationId xmlns:a16="http://schemas.microsoft.com/office/drawing/2014/main" id="{CAF769AA-A571-4CC3-BD83-7B356C5F71EE}"/>
              </a:ext>
            </a:extLst>
          </p:cNvPr>
          <p:cNvSpPr>
            <a:spLocks noGrp="1"/>
          </p:cNvSpPr>
          <p:nvPr>
            <p:ph idx="1"/>
          </p:nvPr>
        </p:nvSpPr>
        <p:spPr/>
        <p:txBody>
          <a:bodyPr>
            <a:normAutofit/>
          </a:bodyPr>
          <a:lstStyle/>
          <a:p>
            <a:r>
              <a:rPr lang="en-US" sz="2800" dirty="0"/>
              <a:t>If you have a document on paper, please ensure all pages are in the same file. </a:t>
            </a:r>
            <a:br>
              <a:rPr lang="en-US" sz="2800" dirty="0"/>
            </a:br>
            <a:endParaRPr lang="en-US" sz="2800" dirty="0"/>
          </a:p>
          <a:p>
            <a:r>
              <a:rPr lang="en-US" sz="2800" dirty="0"/>
              <a:t>You can scan paper documents with an app on your phone. We recommend searching the App Store or Google Play for a PDF scanner such as Adobe Scan for Android and iOS (free).</a:t>
            </a:r>
            <a:br>
              <a:rPr lang="en-US" sz="2800" dirty="0"/>
            </a:br>
            <a:endParaRPr lang="en-US" sz="2800" dirty="0"/>
          </a:p>
          <a:p>
            <a:r>
              <a:rPr lang="en-US" sz="2800" dirty="0"/>
              <a:t>More tips can be found at </a:t>
            </a:r>
            <a:r>
              <a:rPr lang="en-US" sz="2800" dirty="0">
                <a:solidFill>
                  <a:schemeClr val="bg2">
                    <a:lumMod val="50000"/>
                  </a:schemeClr>
                </a:solidFill>
                <a:hlinkClick r:id="rId3">
                  <a:extLst>
                    <a:ext uri="{A12FA001-AC4F-418D-AE19-62706E023703}">
                      <ahyp:hlinkClr xmlns:ahyp="http://schemas.microsoft.com/office/drawing/2018/hyperlinkcolor" val="tx"/>
                    </a:ext>
                  </a:extLst>
                </a:hlinkClick>
              </a:rPr>
              <a:t>uoguel.ph/doc</a:t>
            </a:r>
            <a:endParaRPr lang="en-US" sz="2800" dirty="0">
              <a:solidFill>
                <a:schemeClr val="bg2">
                  <a:lumMod val="50000"/>
                </a:schemeClr>
              </a:solidFill>
            </a:endParaRPr>
          </a:p>
          <a:p>
            <a:endParaRPr lang="en-US" sz="2800"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564624" y="4279392"/>
            <a:ext cx="2392685" cy="2410973"/>
          </a:xfrm>
          <a:prstGeom prst="rect">
            <a:avLst/>
          </a:prstGeom>
        </p:spPr>
      </p:pic>
    </p:spTree>
    <p:extLst>
      <p:ext uri="{BB962C8B-B14F-4D97-AF65-F5344CB8AC3E}">
        <p14:creationId xmlns:p14="http://schemas.microsoft.com/office/powerpoint/2010/main" val="2779368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Screenshot of the same page, this time a file has been added. The user has provided the file title: &quot;Functional Assessment&quot;.">
            <a:extLst>
              <a:ext uri="{FF2B5EF4-FFF2-40B4-BE49-F238E27FC236}">
                <a16:creationId xmlns:a16="http://schemas.microsoft.com/office/drawing/2014/main" id="{4A5DC4EE-D0D0-53F7-53EF-157416795681}"/>
              </a:ext>
            </a:extLst>
          </p:cNvPr>
          <p:cNvPicPr>
            <a:picLocks noGrp="1" noRot="1" noChangeAspect="1" noMove="1" noResize="1" noEditPoints="1" noAdjustHandles="1" noChangeArrowheads="1" noChangeShapeType="1" noCrop="1"/>
          </p:cNvPicPr>
          <p:nvPr/>
        </p:nvPicPr>
        <p:blipFill>
          <a:blip r:embed="rId4"/>
          <a:stretch>
            <a:fillRect/>
          </a:stretch>
        </p:blipFill>
        <p:spPr>
          <a:xfrm>
            <a:off x="1839798" y="0"/>
            <a:ext cx="8512404" cy="6858000"/>
          </a:xfrm>
          <a:prstGeom prst="rect">
            <a:avLst/>
          </a:prstGeom>
        </p:spPr>
      </p:pic>
      <p:sp>
        <p:nvSpPr>
          <p:cNvPr id="7" name="Rectangle 6">
            <a:extLst>
              <a:ext uri="{FF2B5EF4-FFF2-40B4-BE49-F238E27FC236}">
                <a16:creationId xmlns:a16="http://schemas.microsoft.com/office/drawing/2014/main" id="{AC22BAD6-2BB0-C004-C696-A53DACA3295E}"/>
              </a:ext>
              <a:ext uri="{C183D7F6-B498-43B3-948B-1728B52AA6E4}">
                <adec:decorative xmlns:adec="http://schemas.microsoft.com/office/drawing/2017/decorative" val="1"/>
              </a:ext>
            </a:extLst>
          </p:cNvPr>
          <p:cNvSpPr/>
          <p:nvPr/>
        </p:nvSpPr>
        <p:spPr>
          <a:xfrm>
            <a:off x="4172231" y="4279392"/>
            <a:ext cx="5314669" cy="926453"/>
          </a:xfrm>
          <a:prstGeom prst="rect">
            <a:avLst/>
          </a:prstGeom>
          <a:noFill/>
          <a:ln w="28575" cap="flat" cmpd="sng" algn="ctr">
            <a:solidFill>
              <a:schemeClr val="accent3"/>
            </a:solidFill>
            <a:prstDash val="solid"/>
            <a:round/>
            <a:headEnd type="none" w="med" len="med"/>
            <a:tailEnd type="none" w="med" len="med"/>
          </a:ln>
          <a:effectLst>
            <a:glow rad="63500">
              <a:schemeClr val="accent3">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8" name="Arrow: Right 7">
            <a:extLst>
              <a:ext uri="{FF2B5EF4-FFF2-40B4-BE49-F238E27FC236}">
                <a16:creationId xmlns:a16="http://schemas.microsoft.com/office/drawing/2014/main" id="{9D5C166A-B040-39C5-4524-AA89AF801A1A}"/>
              </a:ext>
              <a:ext uri="{C183D7F6-B498-43B3-948B-1728B52AA6E4}">
                <adec:decorative xmlns:adec="http://schemas.microsoft.com/office/drawing/2017/decorative" val="1"/>
              </a:ext>
            </a:extLst>
          </p:cNvPr>
          <p:cNvSpPr/>
          <p:nvPr/>
        </p:nvSpPr>
        <p:spPr>
          <a:xfrm rot="2700000">
            <a:off x="4207858" y="5455882"/>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34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Screenshot of the same page, but now the &quot;file was successfully uploaded&quot; message appears at the top. The file that was uploaded is listed towards the bottom of the page.">
            <a:extLst>
              <a:ext uri="{FF2B5EF4-FFF2-40B4-BE49-F238E27FC236}">
                <a16:creationId xmlns:a16="http://schemas.microsoft.com/office/drawing/2014/main" id="{BBD47669-3800-AD27-0F7D-84FA32B5F20C}"/>
              </a:ext>
            </a:extLst>
          </p:cNvPr>
          <p:cNvPicPr>
            <a:picLocks noGrp="1" noRot="1" noChangeAspect="1" noMove="1" noResize="1" noEditPoints="1" noAdjustHandles="1" noChangeArrowheads="1" noChangeShapeType="1" noCrop="1"/>
          </p:cNvPicPr>
          <p:nvPr/>
        </p:nvPicPr>
        <p:blipFill>
          <a:blip r:embed="rId4"/>
          <a:stretch>
            <a:fillRect/>
          </a:stretch>
        </p:blipFill>
        <p:spPr>
          <a:xfrm>
            <a:off x="1839798" y="0"/>
            <a:ext cx="8512404" cy="6858000"/>
          </a:xfrm>
          <a:prstGeom prst="rect">
            <a:avLst/>
          </a:prstGeom>
        </p:spPr>
      </p:pic>
      <p:sp>
        <p:nvSpPr>
          <p:cNvPr id="7" name="Rectangle 6">
            <a:extLst>
              <a:ext uri="{FF2B5EF4-FFF2-40B4-BE49-F238E27FC236}">
                <a16:creationId xmlns:a16="http://schemas.microsoft.com/office/drawing/2014/main" id="{032D601B-9277-4DF7-33FF-FA5BFAD9F27C}"/>
              </a:ext>
              <a:ext uri="{C183D7F6-B498-43B3-948B-1728B52AA6E4}">
                <adec:decorative xmlns:adec="http://schemas.microsoft.com/office/drawing/2017/decorative" val="1"/>
              </a:ext>
            </a:extLst>
          </p:cNvPr>
          <p:cNvSpPr/>
          <p:nvPr/>
        </p:nvSpPr>
        <p:spPr>
          <a:xfrm>
            <a:off x="4172231" y="280556"/>
            <a:ext cx="5314669" cy="779317"/>
          </a:xfrm>
          <a:prstGeom prst="rect">
            <a:avLst/>
          </a:prstGeom>
          <a:noFill/>
          <a:ln w="28575" cap="flat" cmpd="sng" algn="ctr">
            <a:solidFill>
              <a:schemeClr val="accent3"/>
            </a:solidFill>
            <a:prstDash val="solid"/>
            <a:round/>
            <a:headEnd type="none" w="med" len="med"/>
            <a:tailEnd type="none" w="med" len="med"/>
          </a:ln>
          <a:effectLst>
            <a:glow rad="63500">
              <a:schemeClr val="accent3">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8" name="Arrow: Right 7">
            <a:extLst>
              <a:ext uri="{FF2B5EF4-FFF2-40B4-BE49-F238E27FC236}">
                <a16:creationId xmlns:a16="http://schemas.microsoft.com/office/drawing/2014/main" id="{4BA8ADE9-FFAD-47FA-8DA6-2063A38FF52E}"/>
              </a:ext>
              <a:ext uri="{C183D7F6-B498-43B3-948B-1728B52AA6E4}">
                <adec:decorative xmlns:adec="http://schemas.microsoft.com/office/drawing/2017/decorative" val="1"/>
              </a:ext>
            </a:extLst>
          </p:cNvPr>
          <p:cNvSpPr/>
          <p:nvPr/>
        </p:nvSpPr>
        <p:spPr>
          <a:xfrm flipH="1">
            <a:off x="9428061" y="5992178"/>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032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Screenshot of the initial &quot;additional documentation&quot; page but this time in the main body there is a reference to the application we just submitted.">
            <a:extLst>
              <a:ext uri="{FF2B5EF4-FFF2-40B4-BE49-F238E27FC236}">
                <a16:creationId xmlns:a16="http://schemas.microsoft.com/office/drawing/2014/main" id="{31A26FAE-1740-1E58-C8F0-F1FECA3C5002}"/>
              </a:ext>
            </a:extLst>
          </p:cNvPr>
          <p:cNvPicPr>
            <a:picLocks noGrp="1" noRot="1" noChangeAspect="1" noMove="1" noResize="1" noEditPoints="1" noAdjustHandles="1" noChangeArrowheads="1" noChangeShapeType="1" noCrop="1"/>
          </p:cNvPicPr>
          <p:nvPr/>
        </p:nvPicPr>
        <p:blipFill>
          <a:blip r:embed="rId4"/>
          <a:stretch>
            <a:fillRect/>
          </a:stretch>
        </p:blipFill>
        <p:spPr>
          <a:xfrm>
            <a:off x="1839798" y="0"/>
            <a:ext cx="8512404" cy="6858000"/>
          </a:xfrm>
          <a:prstGeom prst="rect">
            <a:avLst/>
          </a:prstGeom>
        </p:spPr>
      </p:pic>
      <p:sp>
        <p:nvSpPr>
          <p:cNvPr id="7" name="Arrow: Right 6">
            <a:extLst>
              <a:ext uri="{FF2B5EF4-FFF2-40B4-BE49-F238E27FC236}">
                <a16:creationId xmlns:a16="http://schemas.microsoft.com/office/drawing/2014/main" id="{9B16B601-B850-EAF5-AF92-C900DA400AF7}"/>
              </a:ext>
              <a:ext uri="{C183D7F6-B498-43B3-948B-1728B52AA6E4}">
                <adec:decorative xmlns:adec="http://schemas.microsoft.com/office/drawing/2017/decorative" val="1"/>
              </a:ext>
            </a:extLst>
          </p:cNvPr>
          <p:cNvSpPr/>
          <p:nvPr/>
        </p:nvSpPr>
        <p:spPr>
          <a:xfrm>
            <a:off x="732501" y="3106362"/>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6578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is is the same screenshot from the previous slide, but this time we have highlighted the status &quot;new&quot; and the link to &quot;view application.&quot;">
            <a:extLst>
              <a:ext uri="{FF2B5EF4-FFF2-40B4-BE49-F238E27FC236}">
                <a16:creationId xmlns:a16="http://schemas.microsoft.com/office/drawing/2014/main" id="{31A26FAE-1740-1E58-C8F0-F1FECA3C5002}"/>
              </a:ext>
            </a:extLst>
          </p:cNvPr>
          <p:cNvPicPr>
            <a:picLocks noGrp="1" noRot="1" noChangeAspect="1" noMove="1" noResize="1" noEditPoints="1" noAdjustHandles="1" noChangeArrowheads="1" noChangeShapeType="1" noCrop="1"/>
          </p:cNvPicPr>
          <p:nvPr/>
        </p:nvPicPr>
        <p:blipFill>
          <a:blip r:embed="rId4"/>
          <a:stretch>
            <a:fillRect/>
          </a:stretch>
        </p:blipFill>
        <p:spPr>
          <a:xfrm>
            <a:off x="1839798" y="0"/>
            <a:ext cx="8512404" cy="6858000"/>
          </a:xfrm>
          <a:prstGeom prst="rect">
            <a:avLst/>
          </a:prstGeom>
        </p:spPr>
      </p:pic>
      <p:sp>
        <p:nvSpPr>
          <p:cNvPr id="7" name="Arrow: Right 6">
            <a:extLst>
              <a:ext uri="{FF2B5EF4-FFF2-40B4-BE49-F238E27FC236}">
                <a16:creationId xmlns:a16="http://schemas.microsoft.com/office/drawing/2014/main" id="{9B16B601-B850-EAF5-AF92-C900DA400AF7}"/>
              </a:ext>
              <a:ext uri="{C183D7F6-B498-43B3-948B-1728B52AA6E4}">
                <adec:decorative xmlns:adec="http://schemas.microsoft.com/office/drawing/2017/decorative" val="1"/>
              </a:ext>
            </a:extLst>
          </p:cNvPr>
          <p:cNvSpPr/>
          <p:nvPr/>
        </p:nvSpPr>
        <p:spPr>
          <a:xfrm rot="16200000">
            <a:off x="4121278" y="4191123"/>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A2BD77B-422D-9A52-BD40-0016FD2152A2}"/>
              </a:ext>
              <a:ext uri="{C183D7F6-B498-43B3-948B-1728B52AA6E4}">
                <adec:decorative xmlns:adec="http://schemas.microsoft.com/office/drawing/2017/decorative" val="1"/>
              </a:ext>
            </a:extLst>
          </p:cNvPr>
          <p:cNvSpPr/>
          <p:nvPr/>
        </p:nvSpPr>
        <p:spPr>
          <a:xfrm>
            <a:off x="6690013" y="3221181"/>
            <a:ext cx="945573" cy="394855"/>
          </a:xfrm>
          <a:prstGeom prst="ellipse">
            <a:avLst/>
          </a:prstGeom>
          <a:no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64296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After clicking on &quot;view application&quot; we return to the same page where we can upload another file if needed.">
            <a:extLst>
              <a:ext uri="{FF2B5EF4-FFF2-40B4-BE49-F238E27FC236}">
                <a16:creationId xmlns:a16="http://schemas.microsoft.com/office/drawing/2014/main" id="{CF4A2D95-0D95-E124-D8E1-EF0E1EBAF451}"/>
              </a:ext>
            </a:extLst>
          </p:cNvPr>
          <p:cNvPicPr>
            <a:picLocks noGrp="1" noRot="1" noChangeAspect="1" noMove="1" noResize="1" noEditPoints="1" noAdjustHandles="1" noChangeArrowheads="1" noChangeShapeType="1" noCrop="1"/>
          </p:cNvPicPr>
          <p:nvPr/>
        </p:nvPicPr>
        <p:blipFill>
          <a:blip r:embed="rId4"/>
          <a:stretch>
            <a:fillRect/>
          </a:stretch>
        </p:blipFill>
        <p:spPr>
          <a:xfrm>
            <a:off x="1839798" y="0"/>
            <a:ext cx="8512404" cy="6858000"/>
          </a:xfrm>
          <a:prstGeom prst="rect">
            <a:avLst/>
          </a:prstGeom>
        </p:spPr>
      </p:pic>
      <p:sp>
        <p:nvSpPr>
          <p:cNvPr id="7" name="Rectangle 6">
            <a:extLst>
              <a:ext uri="{FF2B5EF4-FFF2-40B4-BE49-F238E27FC236}">
                <a16:creationId xmlns:a16="http://schemas.microsoft.com/office/drawing/2014/main" id="{0E885701-0CD2-1522-FDA6-C4C70719AD3E}"/>
              </a:ext>
              <a:ext uri="{C183D7F6-B498-43B3-948B-1728B52AA6E4}">
                <adec:decorative xmlns:adec="http://schemas.microsoft.com/office/drawing/2017/decorative" val="1"/>
              </a:ext>
            </a:extLst>
          </p:cNvPr>
          <p:cNvSpPr/>
          <p:nvPr/>
        </p:nvSpPr>
        <p:spPr>
          <a:xfrm>
            <a:off x="4172231" y="5091545"/>
            <a:ext cx="5314669" cy="1226128"/>
          </a:xfrm>
          <a:prstGeom prst="rect">
            <a:avLst/>
          </a:prstGeom>
          <a:noFill/>
          <a:ln w="28575" cap="flat" cmpd="sng" algn="ctr">
            <a:solidFill>
              <a:schemeClr val="accent3"/>
            </a:solidFill>
            <a:prstDash val="solid"/>
            <a:round/>
            <a:headEnd type="none" w="med" len="med"/>
            <a:tailEnd type="none" w="med" len="med"/>
          </a:ln>
          <a:effectLst>
            <a:glow rad="63500">
              <a:schemeClr val="accent3">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3811147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After uploading another document, this screenshot show where we have scrolled down on the page and can see both documents listed.">
            <a:extLst>
              <a:ext uri="{FF2B5EF4-FFF2-40B4-BE49-F238E27FC236}">
                <a16:creationId xmlns:a16="http://schemas.microsoft.com/office/drawing/2014/main" id="{12766A24-2A8D-DF51-1A04-447C17078A09}"/>
              </a:ext>
            </a:extLst>
          </p:cNvPr>
          <p:cNvPicPr>
            <a:picLocks noGrp="1" noRot="1" noChangeAspect="1" noMove="1" noResize="1" noEditPoints="1" noAdjustHandles="1" noChangeArrowheads="1" noChangeShapeType="1" noCrop="1"/>
          </p:cNvPicPr>
          <p:nvPr/>
        </p:nvPicPr>
        <p:blipFill>
          <a:blip r:embed="rId4"/>
          <a:stretch>
            <a:fillRect/>
          </a:stretch>
        </p:blipFill>
        <p:spPr>
          <a:xfrm>
            <a:off x="1839798" y="0"/>
            <a:ext cx="8512404" cy="6858000"/>
          </a:xfrm>
          <a:prstGeom prst="rect">
            <a:avLst/>
          </a:prstGeom>
        </p:spPr>
      </p:pic>
      <p:sp>
        <p:nvSpPr>
          <p:cNvPr id="7" name="Rectangle 6">
            <a:extLst>
              <a:ext uri="{FF2B5EF4-FFF2-40B4-BE49-F238E27FC236}">
                <a16:creationId xmlns:a16="http://schemas.microsoft.com/office/drawing/2014/main" id="{D2FF2807-4716-9F14-C0B5-83AF7057A75C}"/>
              </a:ext>
              <a:ext uri="{C183D7F6-B498-43B3-948B-1728B52AA6E4}">
                <adec:decorative xmlns:adec="http://schemas.microsoft.com/office/drawing/2017/decorative" val="1"/>
              </a:ext>
            </a:extLst>
          </p:cNvPr>
          <p:cNvSpPr/>
          <p:nvPr/>
        </p:nvSpPr>
        <p:spPr>
          <a:xfrm>
            <a:off x="4172231" y="249382"/>
            <a:ext cx="5314669" cy="831273"/>
          </a:xfrm>
          <a:prstGeom prst="rect">
            <a:avLst/>
          </a:prstGeom>
          <a:noFill/>
          <a:ln w="28575" cap="flat" cmpd="sng" algn="ctr">
            <a:solidFill>
              <a:schemeClr val="accent3"/>
            </a:solidFill>
            <a:prstDash val="solid"/>
            <a:round/>
            <a:headEnd type="none" w="med" len="med"/>
            <a:tailEnd type="none" w="med" len="med"/>
          </a:ln>
          <a:effectLst>
            <a:glow rad="63500">
              <a:schemeClr val="accent3">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8" name="Arrow: Right 7">
            <a:extLst>
              <a:ext uri="{FF2B5EF4-FFF2-40B4-BE49-F238E27FC236}">
                <a16:creationId xmlns:a16="http://schemas.microsoft.com/office/drawing/2014/main" id="{E3224250-CB53-0AE2-7177-808905EBADC0}"/>
              </a:ext>
              <a:ext uri="{C183D7F6-B498-43B3-948B-1728B52AA6E4}">
                <adec:decorative xmlns:adec="http://schemas.microsoft.com/office/drawing/2017/decorative" val="1"/>
              </a:ext>
            </a:extLst>
          </p:cNvPr>
          <p:cNvSpPr/>
          <p:nvPr/>
        </p:nvSpPr>
        <p:spPr>
          <a:xfrm flipH="1">
            <a:off x="9564624" y="4215666"/>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6446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166434-2EEA-09AF-D62B-DFBDB0F72E1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7229D46-0B68-4178-8C28-98A46A74DE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sp>
        <p:nvSpPr>
          <p:cNvPr id="2" name="Title 1">
            <a:extLst>
              <a:ext uri="{FF2B5EF4-FFF2-40B4-BE49-F238E27FC236}">
                <a16:creationId xmlns:a16="http://schemas.microsoft.com/office/drawing/2014/main" id="{A04822F5-7865-AF97-B0BE-3AC30700A337}"/>
              </a:ext>
            </a:extLst>
          </p:cNvPr>
          <p:cNvSpPr>
            <a:spLocks noGrp="1"/>
          </p:cNvSpPr>
          <p:nvPr>
            <p:ph type="title"/>
          </p:nvPr>
        </p:nvSpPr>
        <p:spPr/>
        <p:txBody>
          <a:bodyPr/>
          <a:lstStyle/>
          <a:p>
            <a:r>
              <a:rPr lang="en-US" dirty="0"/>
              <a:t>An Update is Coming</a:t>
            </a:r>
          </a:p>
        </p:txBody>
      </p:sp>
      <p:sp>
        <p:nvSpPr>
          <p:cNvPr id="4" name="Content Placeholder 3">
            <a:extLst>
              <a:ext uri="{FF2B5EF4-FFF2-40B4-BE49-F238E27FC236}">
                <a16:creationId xmlns:a16="http://schemas.microsoft.com/office/drawing/2014/main" id="{269F76D6-4AFF-AAF4-58F6-E11D52FCA648}"/>
              </a:ext>
            </a:extLst>
          </p:cNvPr>
          <p:cNvSpPr>
            <a:spLocks noGrp="1"/>
          </p:cNvSpPr>
          <p:nvPr>
            <p:ph idx="1"/>
          </p:nvPr>
        </p:nvSpPr>
        <p:spPr/>
        <p:txBody>
          <a:bodyPr>
            <a:normAutofit/>
          </a:bodyPr>
          <a:lstStyle/>
          <a:p>
            <a:r>
              <a:rPr lang="en-US" sz="2800" dirty="0"/>
              <a:t>There will be some changes to </a:t>
            </a:r>
            <a:r>
              <a:rPr lang="en-US" sz="2800" dirty="0" err="1"/>
              <a:t>colours</a:t>
            </a:r>
            <a:r>
              <a:rPr lang="en-US" sz="2800" dirty="0"/>
              <a:t> and layout when the new version is released.</a:t>
            </a:r>
          </a:p>
          <a:p>
            <a:r>
              <a:rPr lang="en-US" sz="2800" dirty="0"/>
              <a:t>It will be mobile friendly and has some helpful new tools.</a:t>
            </a:r>
          </a:p>
          <a:p>
            <a:r>
              <a:rPr lang="en-US" sz="2800" dirty="0"/>
              <a:t>We don’t know the date yet.</a:t>
            </a:r>
          </a:p>
          <a:p>
            <a:r>
              <a:rPr lang="en-US" sz="2800" dirty="0"/>
              <a:t>When more information is available, it will be posted on the SAS website.</a:t>
            </a:r>
          </a:p>
        </p:txBody>
      </p:sp>
    </p:spTree>
    <p:extLst>
      <p:ext uri="{BB962C8B-B14F-4D97-AF65-F5344CB8AC3E}">
        <p14:creationId xmlns:p14="http://schemas.microsoft.com/office/powerpoint/2010/main" val="3175187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5D30-B2BA-432E-882F-0849242C41E7}"/>
              </a:ext>
            </a:extLst>
          </p:cNvPr>
          <p:cNvSpPr>
            <a:spLocks noGrp="1"/>
          </p:cNvSpPr>
          <p:nvPr>
            <p:ph type="title"/>
          </p:nvPr>
        </p:nvSpPr>
        <p:spPr>
          <a:xfrm>
            <a:off x="5577840" y="4267832"/>
            <a:ext cx="5818818" cy="1297115"/>
          </a:xfrm>
        </p:spPr>
        <p:txBody>
          <a:bodyPr vert="horz" lIns="91440" tIns="45720" rIns="91440" bIns="45720" rtlCol="0" anchor="t">
            <a:normAutofit/>
          </a:bodyPr>
          <a:lstStyle/>
          <a:p>
            <a:r>
              <a:rPr lang="en-US" sz="4400" kern="1200" dirty="0">
                <a:solidFill>
                  <a:srgbClr val="000000"/>
                </a:solidFill>
                <a:latin typeface="+mn-lt"/>
                <a:ea typeface="+mn-ea"/>
                <a:cs typeface="+mn-cs"/>
              </a:rPr>
              <a:t>wellness.uoguelph.ca</a:t>
            </a:r>
            <a:br>
              <a:rPr lang="en-US" sz="4400" kern="1200" dirty="0">
                <a:solidFill>
                  <a:srgbClr val="000000"/>
                </a:solidFill>
                <a:latin typeface="+mn-lt"/>
                <a:ea typeface="+mn-ea"/>
                <a:cs typeface="+mn-cs"/>
              </a:rPr>
            </a:br>
            <a:r>
              <a:rPr lang="en-US" sz="4400" kern="1200" dirty="0">
                <a:solidFill>
                  <a:srgbClr val="000000"/>
                </a:solidFill>
                <a:latin typeface="+mn-lt"/>
                <a:ea typeface="+mn-ea"/>
                <a:cs typeface="+mn-cs"/>
              </a:rPr>
              <a:t>/accessibility</a:t>
            </a:r>
            <a:endParaRPr lang="en-US" sz="4400" kern="1200" dirty="0">
              <a:solidFill>
                <a:srgbClr val="000000"/>
              </a:solidFill>
              <a:latin typeface="+mj-lt"/>
              <a:ea typeface="+mj-ea"/>
              <a:cs typeface="+mj-cs"/>
            </a:endParaRPr>
          </a:p>
        </p:txBody>
      </p:sp>
      <p:sp>
        <p:nvSpPr>
          <p:cNvPr id="3" name="Content Placeholder 2">
            <a:extLst>
              <a:ext uri="{FF2B5EF4-FFF2-40B4-BE49-F238E27FC236}">
                <a16:creationId xmlns:a16="http://schemas.microsoft.com/office/drawing/2014/main" id="{096E19CD-109F-4734-8D07-1BA0075DD043}"/>
              </a:ext>
            </a:extLst>
          </p:cNvPr>
          <p:cNvSpPr>
            <a:spLocks noGrp="1"/>
          </p:cNvSpPr>
          <p:nvPr>
            <p:ph type="body" idx="1"/>
          </p:nvPr>
        </p:nvSpPr>
        <p:spPr>
          <a:xfrm>
            <a:off x="5577840" y="3428999"/>
            <a:ext cx="5818818" cy="838831"/>
          </a:xfrm>
        </p:spPr>
        <p:txBody>
          <a:bodyPr vert="horz" lIns="91440" tIns="45720" rIns="91440" bIns="45720" rtlCol="0" anchor="b">
            <a:normAutofit/>
          </a:bodyPr>
          <a:lstStyle/>
          <a:p>
            <a:r>
              <a:rPr lang="en-US" sz="1800" kern="1200" dirty="0">
                <a:solidFill>
                  <a:srgbClr val="000000"/>
                </a:solidFill>
                <a:latin typeface="+mn-lt"/>
                <a:ea typeface="+mn-ea"/>
                <a:cs typeface="+mn-cs"/>
              </a:rPr>
              <a:t>Contact </a:t>
            </a:r>
            <a:r>
              <a:rPr lang="en-US" sz="1800" dirty="0">
                <a:solidFill>
                  <a:srgbClr val="000000"/>
                </a:solidFill>
              </a:rPr>
              <a:t>Information</a:t>
            </a:r>
            <a:endParaRPr lang="en-US" sz="1800" kern="1200" dirty="0">
              <a:solidFill>
                <a:srgbClr val="000000"/>
              </a:solidFill>
              <a:latin typeface="+mn-lt"/>
              <a:ea typeface="+mn-ea"/>
              <a:cs typeface="+mn-cs"/>
            </a:endParaRPr>
          </a:p>
        </p:txBody>
      </p:sp>
      <p:pic>
        <p:nvPicPr>
          <p:cNvPr id="4" name="Picture 3" descr="Student Wellness logo">
            <a:extLst>
              <a:ext uri="{FF2B5EF4-FFF2-40B4-BE49-F238E27FC236}">
                <a16:creationId xmlns:a16="http://schemas.microsoft.com/office/drawing/2014/main" id="{B08C251F-6D19-4372-973A-316DA01E4762}"/>
              </a:ext>
            </a:extLst>
          </p:cNvPr>
          <p:cNvPicPr>
            <a:picLocks noChangeAspect="1"/>
          </p:cNvPicPr>
          <p:nvPr/>
        </p:nvPicPr>
        <p:blipFill>
          <a:blip r:embed="rId3"/>
          <a:stretch>
            <a:fillRect/>
          </a:stretch>
        </p:blipFill>
        <p:spPr>
          <a:xfrm>
            <a:off x="345089" y="1909985"/>
            <a:ext cx="3584886" cy="4715690"/>
          </a:xfrm>
          <a:prstGeom prst="rect">
            <a:avLst/>
          </a:prstGeom>
        </p:spPr>
      </p:pic>
    </p:spTree>
    <p:extLst>
      <p:ext uri="{BB962C8B-B14F-4D97-AF65-F5344CB8AC3E}">
        <p14:creationId xmlns:p14="http://schemas.microsoft.com/office/powerpoint/2010/main" val="3367520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9" name="Picture 8" descr="Screenshot of the dashboard when you login. The central area has a section highlighting &quot;Important Messages.&quot;">
            <a:extLst>
              <a:ext uri="{FF2B5EF4-FFF2-40B4-BE49-F238E27FC236}">
                <a16:creationId xmlns:a16="http://schemas.microsoft.com/office/drawing/2014/main" id="{D18A9DE4-0FBC-05AE-FE18-31FEA456955A}"/>
              </a:ext>
            </a:extLst>
          </p:cNvPr>
          <p:cNvPicPr>
            <a:picLocks noChangeAspect="1"/>
          </p:cNvPicPr>
          <p:nvPr/>
        </p:nvPicPr>
        <p:blipFill>
          <a:blip r:embed="rId4"/>
          <a:stretch>
            <a:fillRect/>
          </a:stretch>
        </p:blipFill>
        <p:spPr>
          <a:xfrm>
            <a:off x="1839798" y="0"/>
            <a:ext cx="8512404" cy="6858000"/>
          </a:xfrm>
          <a:prstGeom prst="rect">
            <a:avLst/>
          </a:prstGeom>
        </p:spPr>
      </p:pic>
      <p:sp>
        <p:nvSpPr>
          <p:cNvPr id="10" name="Arrow: Right 9">
            <a:extLst>
              <a:ext uri="{FF2B5EF4-FFF2-40B4-BE49-F238E27FC236}">
                <a16:creationId xmlns:a16="http://schemas.microsoft.com/office/drawing/2014/main" id="{B13A9A7E-3E5B-D992-09B6-23696D7B3A8C}"/>
              </a:ext>
              <a:ext uri="{C183D7F6-B498-43B3-948B-1728B52AA6E4}">
                <adec:decorative xmlns:adec="http://schemas.microsoft.com/office/drawing/2017/decorative" val="1"/>
              </a:ext>
            </a:extLst>
          </p:cNvPr>
          <p:cNvSpPr/>
          <p:nvPr/>
        </p:nvSpPr>
        <p:spPr>
          <a:xfrm>
            <a:off x="732501" y="3137534"/>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992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Screenshot: in the main body there are instructions, a large button that says &quot;submit additional documentation&quot; and a list of applications previously submitted.">
            <a:extLst>
              <a:ext uri="{FF2B5EF4-FFF2-40B4-BE49-F238E27FC236}">
                <a16:creationId xmlns:a16="http://schemas.microsoft.com/office/drawing/2014/main" id="{CC54BE29-0399-F31B-EDBC-B564AA8F49A0}"/>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Arrow: Right 6">
            <a:extLst>
              <a:ext uri="{FF2B5EF4-FFF2-40B4-BE49-F238E27FC236}">
                <a16:creationId xmlns:a16="http://schemas.microsoft.com/office/drawing/2014/main" id="{EEE31C8C-6FAB-3B78-BF1C-86A884F368ED}"/>
              </a:ext>
              <a:ext uri="{C183D7F6-B498-43B3-948B-1728B52AA6E4}">
                <adec:decorative xmlns:adec="http://schemas.microsoft.com/office/drawing/2017/decorative" val="1"/>
              </a:ext>
            </a:extLst>
          </p:cNvPr>
          <p:cNvSpPr/>
          <p:nvPr/>
        </p:nvSpPr>
        <p:spPr>
          <a:xfrm flipH="1">
            <a:off x="7720584" y="2472517"/>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4962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Screenshot: in the main body there is a box called &quot;information&quot; where you specify the semester, then some multiple choice questions.">
            <a:extLst>
              <a:ext uri="{FF2B5EF4-FFF2-40B4-BE49-F238E27FC236}">
                <a16:creationId xmlns:a16="http://schemas.microsoft.com/office/drawing/2014/main" id="{A3A6E5FA-D524-88D2-C691-7098B23E938B}"/>
              </a:ext>
            </a:extLst>
          </p:cNvPr>
          <p:cNvPicPr>
            <a:picLocks noChangeAspect="1"/>
          </p:cNvPicPr>
          <p:nvPr/>
        </p:nvPicPr>
        <p:blipFill>
          <a:blip r:embed="rId4"/>
          <a:stretch>
            <a:fillRect/>
          </a:stretch>
        </p:blipFill>
        <p:spPr>
          <a:xfrm>
            <a:off x="1839798" y="0"/>
            <a:ext cx="8512404" cy="6858000"/>
          </a:xfrm>
          <a:prstGeom prst="rect">
            <a:avLst/>
          </a:prstGeom>
        </p:spPr>
      </p:pic>
    </p:spTree>
    <p:extLst>
      <p:ext uri="{BB962C8B-B14F-4D97-AF65-F5344CB8AC3E}">
        <p14:creationId xmlns:p14="http://schemas.microsoft.com/office/powerpoint/2010/main" val="383891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Screenshot demonstrating where you select the semester.">
            <a:extLst>
              <a:ext uri="{FF2B5EF4-FFF2-40B4-BE49-F238E27FC236}">
                <a16:creationId xmlns:a16="http://schemas.microsoft.com/office/drawing/2014/main" id="{839AA366-457F-2498-F240-0E54E6241513}"/>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Arrow: Right 6">
            <a:extLst>
              <a:ext uri="{FF2B5EF4-FFF2-40B4-BE49-F238E27FC236}">
                <a16:creationId xmlns:a16="http://schemas.microsoft.com/office/drawing/2014/main" id="{1BEE7113-C8E1-0107-B322-6131DEDE5AE4}"/>
              </a:ext>
              <a:ext uri="{C183D7F6-B498-43B3-948B-1728B52AA6E4}">
                <adec:decorative xmlns:adec="http://schemas.microsoft.com/office/drawing/2017/decorative" val="1"/>
              </a:ext>
            </a:extLst>
          </p:cNvPr>
          <p:cNvSpPr/>
          <p:nvPr/>
        </p:nvSpPr>
        <p:spPr>
          <a:xfrm flipH="1">
            <a:off x="6530628" y="2212745"/>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246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Screenshot: demonstrating a response to the first question where you specify the type of documentation. In this case, it is a functional assessment.">
            <a:extLst>
              <a:ext uri="{FF2B5EF4-FFF2-40B4-BE49-F238E27FC236}">
                <a16:creationId xmlns:a16="http://schemas.microsoft.com/office/drawing/2014/main" id="{F495D245-222B-91CC-80BC-D51EF8D9EF22}"/>
              </a:ext>
            </a:extLst>
          </p:cNvPr>
          <p:cNvPicPr>
            <a:picLocks noGrp="1" noRot="1" noChangeAspect="1" noMove="1" noResize="1" noEditPoints="1" noAdjustHandles="1" noChangeArrowheads="1" noChangeShapeType="1" noCrop="1"/>
          </p:cNvPicPr>
          <p:nvPr/>
        </p:nvPicPr>
        <p:blipFill>
          <a:blip r:embed="rId4"/>
          <a:stretch>
            <a:fillRect/>
          </a:stretch>
        </p:blipFill>
        <p:spPr>
          <a:xfrm>
            <a:off x="1839798" y="0"/>
            <a:ext cx="8512404" cy="6858000"/>
          </a:xfrm>
          <a:prstGeom prst="rect">
            <a:avLst/>
          </a:prstGeom>
        </p:spPr>
      </p:pic>
      <p:sp>
        <p:nvSpPr>
          <p:cNvPr id="8" name="Arrow: Right 7">
            <a:extLst>
              <a:ext uri="{FF2B5EF4-FFF2-40B4-BE49-F238E27FC236}">
                <a16:creationId xmlns:a16="http://schemas.microsoft.com/office/drawing/2014/main" id="{FFBFA745-49DC-4D99-0D82-DC3B64AF0DA9}"/>
              </a:ext>
              <a:ext uri="{C183D7F6-B498-43B3-948B-1728B52AA6E4}">
                <adec:decorative xmlns:adec="http://schemas.microsoft.com/office/drawing/2017/decorative" val="1"/>
              </a:ext>
            </a:extLst>
          </p:cNvPr>
          <p:cNvSpPr/>
          <p:nvPr/>
        </p:nvSpPr>
        <p:spPr>
          <a:xfrm flipH="1">
            <a:off x="6096000" y="3026092"/>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4413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Screenshot: demonstrating a response to the second question. In this case, the user has indicated they believe the documentation is consistent with SAS guidelines.">
            <a:extLst>
              <a:ext uri="{FF2B5EF4-FFF2-40B4-BE49-F238E27FC236}">
                <a16:creationId xmlns:a16="http://schemas.microsoft.com/office/drawing/2014/main" id="{917F3365-EE4D-F867-49C8-948AEB170E71}"/>
              </a:ext>
            </a:extLst>
          </p:cNvPr>
          <p:cNvPicPr>
            <a:picLocks noGrp="1" noRot="1" noChangeAspect="1" noMove="1" noResize="1" noEditPoints="1" noAdjustHandles="1" noChangeArrowheads="1" noChangeShapeType="1" noCrop="1"/>
          </p:cNvPicPr>
          <p:nvPr/>
        </p:nvPicPr>
        <p:blipFill>
          <a:blip r:embed="rId4"/>
          <a:stretch>
            <a:fillRect/>
          </a:stretch>
        </p:blipFill>
        <p:spPr>
          <a:xfrm>
            <a:off x="1839798" y="0"/>
            <a:ext cx="8512404" cy="6858000"/>
          </a:xfrm>
          <a:prstGeom prst="rect">
            <a:avLst/>
          </a:prstGeom>
        </p:spPr>
      </p:pic>
      <p:sp>
        <p:nvSpPr>
          <p:cNvPr id="7" name="Arrow: Right 6">
            <a:extLst>
              <a:ext uri="{FF2B5EF4-FFF2-40B4-BE49-F238E27FC236}">
                <a16:creationId xmlns:a16="http://schemas.microsoft.com/office/drawing/2014/main" id="{6D026B6F-55A1-C603-3BD8-FE1D3760DDD3}"/>
              </a:ext>
              <a:ext uri="{C183D7F6-B498-43B3-948B-1728B52AA6E4}">
                <adec:decorative xmlns:adec="http://schemas.microsoft.com/office/drawing/2017/decorative" val="1"/>
              </a:ext>
            </a:extLst>
          </p:cNvPr>
          <p:cNvSpPr/>
          <p:nvPr/>
        </p:nvSpPr>
        <p:spPr>
          <a:xfrm flipH="1">
            <a:off x="7320338" y="2675140"/>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608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Screenshot: demonstrating a response to the third question. In this case, the user has typed: &quot;I already have accommodations and am not expecting any change.&quot;">
            <a:extLst>
              <a:ext uri="{FF2B5EF4-FFF2-40B4-BE49-F238E27FC236}">
                <a16:creationId xmlns:a16="http://schemas.microsoft.com/office/drawing/2014/main" id="{24D61380-74DF-5854-C8E6-820546D55985}"/>
              </a:ext>
            </a:extLst>
          </p:cNvPr>
          <p:cNvPicPr>
            <a:picLocks noGrp="1" noRot="1" noChangeAspect="1" noMove="1" noResize="1" noEditPoints="1" noAdjustHandles="1" noChangeArrowheads="1" noChangeShapeType="1" noCrop="1"/>
          </p:cNvPicPr>
          <p:nvPr/>
        </p:nvPicPr>
        <p:blipFill>
          <a:blip r:embed="rId4"/>
          <a:stretch>
            <a:fillRect/>
          </a:stretch>
        </p:blipFill>
        <p:spPr>
          <a:xfrm>
            <a:off x="1839798" y="0"/>
            <a:ext cx="8512404" cy="6858000"/>
          </a:xfrm>
          <a:prstGeom prst="rect">
            <a:avLst/>
          </a:prstGeom>
        </p:spPr>
      </p:pic>
      <p:sp>
        <p:nvSpPr>
          <p:cNvPr id="7" name="Rectangle 6">
            <a:extLst>
              <a:ext uri="{FF2B5EF4-FFF2-40B4-BE49-F238E27FC236}">
                <a16:creationId xmlns:a16="http://schemas.microsoft.com/office/drawing/2014/main" id="{447B9358-9B65-B07A-5700-05E09D5D1420}"/>
              </a:ext>
              <a:ext uri="{C183D7F6-B498-43B3-948B-1728B52AA6E4}">
                <adec:decorative xmlns:adec="http://schemas.microsoft.com/office/drawing/2017/decorative" val="1"/>
              </a:ext>
            </a:extLst>
          </p:cNvPr>
          <p:cNvSpPr/>
          <p:nvPr/>
        </p:nvSpPr>
        <p:spPr>
          <a:xfrm>
            <a:off x="4172231" y="4518384"/>
            <a:ext cx="5392393" cy="1061534"/>
          </a:xfrm>
          <a:prstGeom prst="rect">
            <a:avLst/>
          </a:prstGeom>
          <a:noFill/>
          <a:ln w="28575" cap="flat" cmpd="sng" algn="ctr">
            <a:solidFill>
              <a:schemeClr val="accent3"/>
            </a:solidFill>
            <a:prstDash val="solid"/>
            <a:round/>
            <a:headEnd type="none" w="med" len="med"/>
            <a:tailEnd type="none" w="med" len="med"/>
          </a:ln>
          <a:effectLst>
            <a:glow rad="63500">
              <a:schemeClr val="accent3">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3270371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Screenshot: pointing out the &quot;submit application&quot; button.">
            <a:extLst>
              <a:ext uri="{FF2B5EF4-FFF2-40B4-BE49-F238E27FC236}">
                <a16:creationId xmlns:a16="http://schemas.microsoft.com/office/drawing/2014/main" id="{24D61380-74DF-5854-C8E6-820546D55985}"/>
              </a:ext>
            </a:extLst>
          </p:cNvPr>
          <p:cNvPicPr>
            <a:picLocks noGrp="1" noRot="1" noChangeAspect="1" noMove="1" noResize="1" noEditPoints="1" noAdjustHandles="1" noChangeArrowheads="1" noChangeShapeType="1" noCrop="1"/>
          </p:cNvPicPr>
          <p:nvPr/>
        </p:nvPicPr>
        <p:blipFill>
          <a:blip r:embed="rId4"/>
          <a:stretch>
            <a:fillRect/>
          </a:stretch>
        </p:blipFill>
        <p:spPr>
          <a:xfrm>
            <a:off x="1839798" y="0"/>
            <a:ext cx="8512404" cy="6858000"/>
          </a:xfrm>
          <a:prstGeom prst="rect">
            <a:avLst/>
          </a:prstGeom>
        </p:spPr>
      </p:pic>
      <p:sp>
        <p:nvSpPr>
          <p:cNvPr id="2" name="Arrow: Right 1">
            <a:extLst>
              <a:ext uri="{FF2B5EF4-FFF2-40B4-BE49-F238E27FC236}">
                <a16:creationId xmlns:a16="http://schemas.microsoft.com/office/drawing/2014/main" id="{1CCA5812-41B1-6E07-AE2F-6BBD98664BB7}"/>
              </a:ext>
              <a:ext uri="{C183D7F6-B498-43B3-948B-1728B52AA6E4}">
                <adec:decorative xmlns:adec="http://schemas.microsoft.com/office/drawing/2017/decorative" val="1"/>
              </a:ext>
            </a:extLst>
          </p:cNvPr>
          <p:cNvSpPr/>
          <p:nvPr/>
        </p:nvSpPr>
        <p:spPr>
          <a:xfrm flipH="1">
            <a:off x="6651663" y="5366385"/>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67742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A958DEDC2D5C4DB9775EE4566BB966" ma:contentTypeVersion="13" ma:contentTypeDescription="Create a new document." ma:contentTypeScope="" ma:versionID="40851ce73c99583c7eae443875c95259">
  <xsd:schema xmlns:xsd="http://www.w3.org/2001/XMLSchema" xmlns:xs="http://www.w3.org/2001/XMLSchema" xmlns:p="http://schemas.microsoft.com/office/2006/metadata/properties" xmlns:ns3="4152e4b0-9273-4eb3-9219-cbfd475533bd" xmlns:ns4="471cef36-82b7-4951-946c-7d484f1f0794" targetNamespace="http://schemas.microsoft.com/office/2006/metadata/properties" ma:root="true" ma:fieldsID="c092eae7fca030176a294cdd36666bf3" ns3:_="" ns4:_="">
    <xsd:import namespace="4152e4b0-9273-4eb3-9219-cbfd475533bd"/>
    <xsd:import namespace="471cef36-82b7-4951-946c-7d484f1f0794"/>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52e4b0-9273-4eb3-9219-cbfd475533b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1cef36-82b7-4951-946c-7d484f1f0794"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DF2913-D8F9-44B6-A61F-BBCEE419B6D6}">
  <ds:schemaRefs>
    <ds:schemaRef ds:uri="http://schemas.microsoft.com/office/2006/documentManagement/types"/>
    <ds:schemaRef ds:uri="http://schemas.microsoft.com/office/infopath/2007/PartnerControls"/>
    <ds:schemaRef ds:uri="471cef36-82b7-4951-946c-7d484f1f0794"/>
    <ds:schemaRef ds:uri="http://purl.org/dc/elements/1.1/"/>
    <ds:schemaRef ds:uri="http://schemas.microsoft.com/office/2006/metadata/properties"/>
    <ds:schemaRef ds:uri="http://purl.org/dc/terms/"/>
    <ds:schemaRef ds:uri="http://schemas.openxmlformats.org/package/2006/metadata/core-properties"/>
    <ds:schemaRef ds:uri="4152e4b0-9273-4eb3-9219-cbfd475533bd"/>
    <ds:schemaRef ds:uri="http://www.w3.org/XML/1998/namespace"/>
    <ds:schemaRef ds:uri="http://purl.org/dc/dcmitype/"/>
  </ds:schemaRefs>
</ds:datastoreItem>
</file>

<file path=customXml/itemProps2.xml><?xml version="1.0" encoding="utf-8"?>
<ds:datastoreItem xmlns:ds="http://schemas.openxmlformats.org/officeDocument/2006/customXml" ds:itemID="{D486A463-EE17-4A17-9811-00BF43AF15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52e4b0-9273-4eb3-9219-cbfd475533bd"/>
    <ds:schemaRef ds:uri="471cef36-82b7-4951-946c-7d484f1f07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BF09D0-2628-4EED-8D06-F2090423C9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12644</TotalTime>
  <Words>555</Words>
  <Application>Microsoft Office PowerPoint</Application>
  <PresentationFormat>Widescreen</PresentationFormat>
  <Paragraphs>66</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Georgia</vt:lpstr>
      <vt:lpstr>Trebuchet MS</vt:lpstr>
      <vt:lpstr>Wingdings</vt:lpstr>
      <vt:lpstr>Wood Type</vt:lpstr>
      <vt:lpstr>SAS Student Portal Additional Doc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Preparing Your Document</vt:lpstr>
      <vt:lpstr>PowerPoint Presentation</vt:lpstr>
      <vt:lpstr>PowerPoint Presentation</vt:lpstr>
      <vt:lpstr>PowerPoint Presentation</vt:lpstr>
      <vt:lpstr>PowerPoint Presentation</vt:lpstr>
      <vt:lpstr>PowerPoint Presentation</vt:lpstr>
      <vt:lpstr>PowerPoint Presentation</vt:lpstr>
      <vt:lpstr>An Update is Coming</vt:lpstr>
      <vt:lpstr>wellness.uoguelph.ca /accessibility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Praamsma-Townshend</dc:creator>
  <cp:lastModifiedBy>Barry Praamsma-Townshend</cp:lastModifiedBy>
  <cp:revision>29</cp:revision>
  <cp:lastPrinted>2020-09-08T13:41:58Z</cp:lastPrinted>
  <dcterms:created xsi:type="dcterms:W3CDTF">2020-07-15T19:31:30Z</dcterms:created>
  <dcterms:modified xsi:type="dcterms:W3CDTF">2023-05-08T22:11:29Z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0x010100F2A958DEDC2D5C4DB9775EE4566BB966</vt:lpwstr>
  </property>
</Properties>
</file>