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0"/>
  </p:notesMasterIdLst>
  <p:sldIdLst>
    <p:sldId id="256" r:id="rId5"/>
    <p:sldId id="281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333" r:id="rId18"/>
    <p:sldId id="28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FC4A56-5627-4908-B147-37A4D3B866EE}" v="43" dt="2023-05-08T15:14:18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6134" autoAdjust="0"/>
  </p:normalViewPr>
  <p:slideViewPr>
    <p:cSldViewPr snapToGrid="0">
      <p:cViewPr varScale="1">
        <p:scale>
          <a:sx n="92" d="100"/>
          <a:sy n="92" d="100"/>
        </p:scale>
        <p:origin x="42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ry Praamsma-Townshend" userId="668637f3-6ef0-4247-9a8f-63d7f0c1d7e6" providerId="ADAL" clId="{713E2C0C-D377-4BCF-98AC-4DF84F6AAE84}"/>
    <pc:docChg chg="modSld">
      <pc:chgData name="Barry Praamsma-Townshend" userId="668637f3-6ef0-4247-9a8f-63d7f0c1d7e6" providerId="ADAL" clId="{713E2C0C-D377-4BCF-98AC-4DF84F6AAE84}" dt="2020-09-28T16:47:58.469" v="1" actId="729"/>
      <pc:docMkLst>
        <pc:docMk/>
      </pc:docMkLst>
      <pc:sldChg chg="mod modShow">
        <pc:chgData name="Barry Praamsma-Townshend" userId="668637f3-6ef0-4247-9a8f-63d7f0c1d7e6" providerId="ADAL" clId="{713E2C0C-D377-4BCF-98AC-4DF84F6AAE84}" dt="2020-09-28T16:47:58.469" v="1" actId="729"/>
        <pc:sldMkLst>
          <pc:docMk/>
          <pc:sldMk cId="3857543587" sldId="267"/>
        </pc:sldMkLst>
      </pc:sldChg>
      <pc:sldChg chg="mod modShow">
        <pc:chgData name="Barry Praamsma-Townshend" userId="668637f3-6ef0-4247-9a8f-63d7f0c1d7e6" providerId="ADAL" clId="{713E2C0C-D377-4BCF-98AC-4DF84F6AAE84}" dt="2020-09-28T16:47:49.556" v="0" actId="729"/>
        <pc:sldMkLst>
          <pc:docMk/>
          <pc:sldMk cId="1372665826" sldId="291"/>
        </pc:sldMkLst>
      </pc:sldChg>
    </pc:docChg>
  </pc:docChgLst>
  <pc:docChgLst>
    <pc:chgData name="Barry Praamsma-Townshend" userId="668637f3-6ef0-4247-9a8f-63d7f0c1d7e6" providerId="ADAL" clId="{7CA3C556-16F4-4A42-AE94-B03CA8FE9748}"/>
    <pc:docChg chg="undo custSel addSld delSld modSld">
      <pc:chgData name="Barry Praamsma-Townshend" userId="668637f3-6ef0-4247-9a8f-63d7f0c1d7e6" providerId="ADAL" clId="{7CA3C556-16F4-4A42-AE94-B03CA8FE9748}" dt="2023-05-07T19:07:33.449" v="86" actId="1076"/>
      <pc:docMkLst>
        <pc:docMk/>
      </pc:docMkLst>
      <pc:sldChg chg="modSp mod">
        <pc:chgData name="Barry Praamsma-Townshend" userId="668637f3-6ef0-4247-9a8f-63d7f0c1d7e6" providerId="ADAL" clId="{7CA3C556-16F4-4A42-AE94-B03CA8FE9748}" dt="2023-05-07T19:06:42.347" v="83" actId="20577"/>
        <pc:sldMkLst>
          <pc:docMk/>
          <pc:sldMk cId="4184368033" sldId="256"/>
        </pc:sldMkLst>
        <pc:spChg chg="mod">
          <ac:chgData name="Barry Praamsma-Townshend" userId="668637f3-6ef0-4247-9a8f-63d7f0c1d7e6" providerId="ADAL" clId="{7CA3C556-16F4-4A42-AE94-B03CA8FE9748}" dt="2023-05-07T19:06:42.347" v="83" actId="20577"/>
          <ac:spMkLst>
            <pc:docMk/>
            <pc:sldMk cId="4184368033" sldId="256"/>
            <ac:spMk id="2" creationId="{2173F918-23AB-40F6-BF1A-D1A5AAE42DEE}"/>
          </ac:spMkLst>
        </pc:spChg>
        <pc:spChg chg="mod">
          <ac:chgData name="Barry Praamsma-Townshend" userId="668637f3-6ef0-4247-9a8f-63d7f0c1d7e6" providerId="ADAL" clId="{7CA3C556-16F4-4A42-AE94-B03CA8FE9748}" dt="2023-05-07T19:06:22.415" v="69" actId="20577"/>
          <ac:spMkLst>
            <pc:docMk/>
            <pc:sldMk cId="4184368033" sldId="256"/>
            <ac:spMk id="3" creationId="{00BCE53D-89BE-4594-8948-7B19933BB168}"/>
          </ac:spMkLst>
        </pc:spChg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1180675545" sldId="257"/>
        </pc:sldMkLst>
      </pc:sldChg>
      <pc:sldChg chg="modSp mod modNotesTx">
        <pc:chgData name="Barry Praamsma-Townshend" userId="668637f3-6ef0-4247-9a8f-63d7f0c1d7e6" providerId="ADAL" clId="{7CA3C556-16F4-4A42-AE94-B03CA8FE9748}" dt="2023-05-07T19:05:16.394" v="32" actId="6549"/>
        <pc:sldMkLst>
          <pc:docMk/>
          <pc:sldMk cId="398511894" sldId="258"/>
        </pc:sldMkLst>
        <pc:spChg chg="mod">
          <ac:chgData name="Barry Praamsma-Townshend" userId="668637f3-6ef0-4247-9a8f-63d7f0c1d7e6" providerId="ADAL" clId="{7CA3C556-16F4-4A42-AE94-B03CA8FE9748}" dt="2023-05-07T19:05:16.394" v="32" actId="6549"/>
          <ac:spMkLst>
            <pc:docMk/>
            <pc:sldMk cId="398511894" sldId="258"/>
            <ac:spMk id="2" creationId="{B68011AA-7A28-444D-975F-3095B9082229}"/>
          </ac:spMkLst>
        </pc:spChg>
        <pc:spChg chg="mod">
          <ac:chgData name="Barry Praamsma-Townshend" userId="668637f3-6ef0-4247-9a8f-63d7f0c1d7e6" providerId="ADAL" clId="{7CA3C556-16F4-4A42-AE94-B03CA8FE9748}" dt="2023-05-07T19:05:08.471" v="30" actId="20577"/>
          <ac:spMkLst>
            <pc:docMk/>
            <pc:sldMk cId="398511894" sldId="258"/>
            <ac:spMk id="3" creationId="{0698D2A2-9C9E-4D66-B87D-E00952C2DF0F}"/>
          </ac:spMkLst>
        </pc:spChg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3739869034" sldId="259"/>
        </pc:sldMkLst>
      </pc:sldChg>
      <pc:sldChg chg="modSp mod modNotesTx">
        <pc:chgData name="Barry Praamsma-Townshend" userId="668637f3-6ef0-4247-9a8f-63d7f0c1d7e6" providerId="ADAL" clId="{7CA3C556-16F4-4A42-AE94-B03CA8FE9748}" dt="2023-05-07T19:05:33.423" v="36" actId="20577"/>
        <pc:sldMkLst>
          <pc:docMk/>
          <pc:sldMk cId="1468729319" sldId="263"/>
        </pc:sldMkLst>
        <pc:spChg chg="mod">
          <ac:chgData name="Barry Praamsma-Townshend" userId="668637f3-6ef0-4247-9a8f-63d7f0c1d7e6" providerId="ADAL" clId="{7CA3C556-16F4-4A42-AE94-B03CA8FE9748}" dt="2023-05-07T19:05:25.150" v="33" actId="20577"/>
          <ac:spMkLst>
            <pc:docMk/>
            <pc:sldMk cId="1468729319" sldId="263"/>
            <ac:spMk id="2" creationId="{4E1E3432-FF55-46AA-A98C-9DB59C9BF05D}"/>
          </ac:spMkLst>
        </pc:spChg>
        <pc:spChg chg="mod">
          <ac:chgData name="Barry Praamsma-Townshend" userId="668637f3-6ef0-4247-9a8f-63d7f0c1d7e6" providerId="ADAL" clId="{7CA3C556-16F4-4A42-AE94-B03CA8FE9748}" dt="2023-05-07T19:05:28.644" v="35" actId="27636"/>
          <ac:spMkLst>
            <pc:docMk/>
            <pc:sldMk cId="1468729319" sldId="263"/>
            <ac:spMk id="3" creationId="{B16EE60A-7685-4699-9210-5BE9208569DF}"/>
          </ac:spMkLst>
        </pc:spChg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3445476326" sldId="265"/>
        </pc:sldMkLst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2930414201" sldId="266"/>
        </pc:sldMkLst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3857543587" sldId="267"/>
        </pc:sldMkLst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319325269" sldId="269"/>
        </pc:sldMkLst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3335282533" sldId="275"/>
        </pc:sldMkLst>
      </pc:sldChg>
      <pc:sldChg chg="modSp mod modNotesTx">
        <pc:chgData name="Barry Praamsma-Townshend" userId="668637f3-6ef0-4247-9a8f-63d7f0c1d7e6" providerId="ADAL" clId="{7CA3C556-16F4-4A42-AE94-B03CA8FE9748}" dt="2023-05-07T19:03:48.661" v="1" actId="20577"/>
        <pc:sldMkLst>
          <pc:docMk/>
          <pc:sldMk cId="3336992295" sldId="281"/>
        </pc:sldMkLst>
        <pc:spChg chg="mod">
          <ac:chgData name="Barry Praamsma-Townshend" userId="668637f3-6ef0-4247-9a8f-63d7f0c1d7e6" providerId="ADAL" clId="{7CA3C556-16F4-4A42-AE94-B03CA8FE9748}" dt="2023-05-07T19:03:43.828" v="0" actId="20577"/>
          <ac:spMkLst>
            <pc:docMk/>
            <pc:sldMk cId="3336992295" sldId="281"/>
            <ac:spMk id="3" creationId="{CAF769AA-A571-4CC3-BD83-7B356C5F71EE}"/>
          </ac:spMkLst>
        </pc:spChg>
      </pc:sldChg>
      <pc:sldChg chg="add del">
        <pc:chgData name="Barry Praamsma-Townshend" userId="668637f3-6ef0-4247-9a8f-63d7f0c1d7e6" providerId="ADAL" clId="{7CA3C556-16F4-4A42-AE94-B03CA8FE9748}" dt="2023-05-07T19:07:23.748" v="85" actId="47"/>
        <pc:sldMkLst>
          <pc:docMk/>
          <pc:sldMk cId="3722217826" sldId="285"/>
        </pc:sldMkLst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4089780584" sldId="286"/>
        </pc:sldMkLst>
      </pc:sldChg>
      <pc:sldChg chg="modSp mod">
        <pc:chgData name="Barry Praamsma-Townshend" userId="668637f3-6ef0-4247-9a8f-63d7f0c1d7e6" providerId="ADAL" clId="{7CA3C556-16F4-4A42-AE94-B03CA8FE9748}" dt="2023-05-07T19:04:40.931" v="22" actId="20577"/>
        <pc:sldMkLst>
          <pc:docMk/>
          <pc:sldMk cId="2958780789" sldId="287"/>
        </pc:sldMkLst>
        <pc:spChg chg="mod">
          <ac:chgData name="Barry Praamsma-Townshend" userId="668637f3-6ef0-4247-9a8f-63d7f0c1d7e6" providerId="ADAL" clId="{7CA3C556-16F4-4A42-AE94-B03CA8FE9748}" dt="2023-05-07T19:04:40.931" v="22" actId="20577"/>
          <ac:spMkLst>
            <pc:docMk/>
            <pc:sldMk cId="2958780789" sldId="287"/>
            <ac:spMk id="4" creationId="{D04D7DFF-D4EE-4DA0-97D6-57483EB6DFB6}"/>
          </ac:spMkLst>
        </pc:spChg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808691447" sldId="288"/>
        </pc:sldMkLst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906707602" sldId="289"/>
        </pc:sldMkLst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4258478655" sldId="290"/>
        </pc:sldMkLst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1372665826" sldId="291"/>
        </pc:sldMkLst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1416621052" sldId="292"/>
        </pc:sldMkLst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1567798294" sldId="294"/>
        </pc:sldMkLst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3622675707" sldId="295"/>
        </pc:sldMkLst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591963269" sldId="296"/>
        </pc:sldMkLst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2784481869" sldId="297"/>
        </pc:sldMkLst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1206865095" sldId="298"/>
        </pc:sldMkLst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251294212" sldId="299"/>
        </pc:sldMkLst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4013221850" sldId="300"/>
        </pc:sldMkLst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2458925827" sldId="301"/>
        </pc:sldMkLst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2930529794" sldId="302"/>
        </pc:sldMkLst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874294576" sldId="303"/>
        </pc:sldMkLst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267457330" sldId="304"/>
        </pc:sldMkLst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2168250761" sldId="305"/>
        </pc:sldMkLst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2792106375" sldId="306"/>
        </pc:sldMkLst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255078892" sldId="307"/>
        </pc:sldMkLst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1678144135" sldId="308"/>
        </pc:sldMkLst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1118850517" sldId="309"/>
        </pc:sldMkLst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121417770" sldId="310"/>
        </pc:sldMkLst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3000229182" sldId="311"/>
        </pc:sldMkLst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3242551832" sldId="312"/>
        </pc:sldMkLst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1581949531" sldId="313"/>
        </pc:sldMkLst>
      </pc:sldChg>
      <pc:sldChg chg="del">
        <pc:chgData name="Barry Praamsma-Townshend" userId="668637f3-6ef0-4247-9a8f-63d7f0c1d7e6" providerId="ADAL" clId="{7CA3C556-16F4-4A42-AE94-B03CA8FE9748}" dt="2023-05-07T19:05:58.482" v="38" actId="47"/>
        <pc:sldMkLst>
          <pc:docMk/>
          <pc:sldMk cId="3712223385" sldId="314"/>
        </pc:sldMkLst>
      </pc:sldChg>
      <pc:sldChg chg="delSp modSp mod">
        <pc:chgData name="Barry Praamsma-Townshend" userId="668637f3-6ef0-4247-9a8f-63d7f0c1d7e6" providerId="ADAL" clId="{7CA3C556-16F4-4A42-AE94-B03CA8FE9748}" dt="2023-05-07T19:07:33.449" v="86" actId="1076"/>
        <pc:sldMkLst>
          <pc:docMk/>
          <pc:sldMk cId="23342509" sldId="315"/>
        </pc:sldMkLst>
        <pc:spChg chg="mod">
          <ac:chgData name="Barry Praamsma-Townshend" userId="668637f3-6ef0-4247-9a8f-63d7f0c1d7e6" providerId="ADAL" clId="{7CA3C556-16F4-4A42-AE94-B03CA8FE9748}" dt="2023-05-07T19:04:21.562" v="15" actId="20577"/>
          <ac:spMkLst>
            <pc:docMk/>
            <pc:sldMk cId="23342509" sldId="315"/>
            <ac:spMk id="2" creationId="{4E1E3432-FF55-46AA-A98C-9DB59C9BF05D}"/>
          </ac:spMkLst>
        </pc:spChg>
        <pc:spChg chg="mod">
          <ac:chgData name="Barry Praamsma-Townshend" userId="668637f3-6ef0-4247-9a8f-63d7f0c1d7e6" providerId="ADAL" clId="{7CA3C556-16F4-4A42-AE94-B03CA8FE9748}" dt="2023-05-07T19:07:33.449" v="86" actId="1076"/>
          <ac:spMkLst>
            <pc:docMk/>
            <pc:sldMk cId="23342509" sldId="315"/>
            <ac:spMk id="11" creationId="{D5FF5C68-80B0-40C1-B182-5FBE6A6B1A70}"/>
          </ac:spMkLst>
        </pc:spChg>
        <pc:picChg chg="del">
          <ac:chgData name="Barry Praamsma-Townshend" userId="668637f3-6ef0-4247-9a8f-63d7f0c1d7e6" providerId="ADAL" clId="{7CA3C556-16F4-4A42-AE94-B03CA8FE9748}" dt="2023-05-07T19:03:56.765" v="2" actId="478"/>
          <ac:picMkLst>
            <pc:docMk/>
            <pc:sldMk cId="23342509" sldId="315"/>
            <ac:picMk id="10" creationId="{00E1D9BA-DC23-47BA-91F1-7981D3F30512}"/>
          </ac:picMkLst>
        </pc:picChg>
      </pc:sldChg>
      <pc:sldChg chg="del">
        <pc:chgData name="Barry Praamsma-Townshend" userId="668637f3-6ef0-4247-9a8f-63d7f0c1d7e6" providerId="ADAL" clId="{7CA3C556-16F4-4A42-AE94-B03CA8FE9748}" dt="2023-05-07T19:04:05.477" v="3" actId="47"/>
        <pc:sldMkLst>
          <pc:docMk/>
          <pc:sldMk cId="2767182565" sldId="316"/>
        </pc:sldMkLst>
      </pc:sldChg>
      <pc:sldChg chg="del">
        <pc:chgData name="Barry Praamsma-Townshend" userId="668637f3-6ef0-4247-9a8f-63d7f0c1d7e6" providerId="ADAL" clId="{7CA3C556-16F4-4A42-AE94-B03CA8FE9748}" dt="2023-05-07T19:04:05.477" v="3" actId="47"/>
        <pc:sldMkLst>
          <pc:docMk/>
          <pc:sldMk cId="104382890" sldId="317"/>
        </pc:sldMkLst>
      </pc:sldChg>
      <pc:sldChg chg="del">
        <pc:chgData name="Barry Praamsma-Townshend" userId="668637f3-6ef0-4247-9a8f-63d7f0c1d7e6" providerId="ADAL" clId="{7CA3C556-16F4-4A42-AE94-B03CA8FE9748}" dt="2023-05-07T19:05:43.207" v="37" actId="47"/>
        <pc:sldMkLst>
          <pc:docMk/>
          <pc:sldMk cId="1822287898" sldId="318"/>
        </pc:sldMkLst>
      </pc:sldChg>
    </pc:docChg>
  </pc:docChgLst>
  <pc:docChgLst>
    <pc:chgData name="Barry Praamsma-Townshend" userId="668637f3-6ef0-4247-9a8f-63d7f0c1d7e6" providerId="ADAL" clId="{2595D390-8565-41BE-8443-1026E2254AE5}"/>
    <pc:docChg chg="custSel modSld">
      <pc:chgData name="Barry Praamsma-Townshend" userId="668637f3-6ef0-4247-9a8f-63d7f0c1d7e6" providerId="ADAL" clId="{2595D390-8565-41BE-8443-1026E2254AE5}" dt="2021-02-03T13:49:02.076" v="61" actId="113"/>
      <pc:docMkLst>
        <pc:docMk/>
      </pc:docMkLst>
      <pc:sldChg chg="modSp mod">
        <pc:chgData name="Barry Praamsma-Townshend" userId="668637f3-6ef0-4247-9a8f-63d7f0c1d7e6" providerId="ADAL" clId="{2595D390-8565-41BE-8443-1026E2254AE5}" dt="2021-02-03T13:49:02.076" v="61" actId="113"/>
        <pc:sldMkLst>
          <pc:docMk/>
          <pc:sldMk cId="1468729319" sldId="263"/>
        </pc:sldMkLst>
        <pc:spChg chg="mod">
          <ac:chgData name="Barry Praamsma-Townshend" userId="668637f3-6ef0-4247-9a8f-63d7f0c1d7e6" providerId="ADAL" clId="{2595D390-8565-41BE-8443-1026E2254AE5}" dt="2021-02-03T13:49:02.076" v="61" actId="113"/>
          <ac:spMkLst>
            <pc:docMk/>
            <pc:sldMk cId="1468729319" sldId="263"/>
            <ac:spMk id="3" creationId="{B16EE60A-7685-4699-9210-5BE9208569DF}"/>
          </ac:spMkLst>
        </pc:spChg>
      </pc:sldChg>
      <pc:sldChg chg="mod modShow">
        <pc:chgData name="Barry Praamsma-Townshend" userId="668637f3-6ef0-4247-9a8f-63d7f0c1d7e6" providerId="ADAL" clId="{2595D390-8565-41BE-8443-1026E2254AE5}" dt="2021-01-29T18:01:35.631" v="0" actId="729"/>
        <pc:sldMkLst>
          <pc:docMk/>
          <pc:sldMk cId="1372665826" sldId="291"/>
        </pc:sldMkLst>
      </pc:sldChg>
    </pc:docChg>
  </pc:docChgLst>
  <pc:docChgLst>
    <pc:chgData name="Barry Praamsma-Townshend" userId="668637f3-6ef0-4247-9a8f-63d7f0c1d7e6" providerId="ADAL" clId="{D6FC4A56-5627-4908-B147-37A4D3B866EE}"/>
    <pc:docChg chg="undo custSel addSld delSld modSld">
      <pc:chgData name="Barry Praamsma-Townshend" userId="668637f3-6ef0-4247-9a8f-63d7f0c1d7e6" providerId="ADAL" clId="{D6FC4A56-5627-4908-B147-37A4D3B866EE}" dt="2023-05-08T22:09:27.052" v="6662" actId="962"/>
      <pc:docMkLst>
        <pc:docMk/>
      </pc:docMkLst>
      <pc:sldChg chg="modSp mod">
        <pc:chgData name="Barry Praamsma-Townshend" userId="668637f3-6ef0-4247-9a8f-63d7f0c1d7e6" providerId="ADAL" clId="{D6FC4A56-5627-4908-B147-37A4D3B866EE}" dt="2023-05-07T19:58:28.327" v="52" actId="20577"/>
        <pc:sldMkLst>
          <pc:docMk/>
          <pc:sldMk cId="4184368033" sldId="256"/>
        </pc:sldMkLst>
        <pc:spChg chg="mod">
          <ac:chgData name="Barry Praamsma-Townshend" userId="668637f3-6ef0-4247-9a8f-63d7f0c1d7e6" providerId="ADAL" clId="{D6FC4A56-5627-4908-B147-37A4D3B866EE}" dt="2023-05-07T19:58:28.327" v="52" actId="20577"/>
          <ac:spMkLst>
            <pc:docMk/>
            <pc:sldMk cId="4184368033" sldId="256"/>
            <ac:spMk id="2" creationId="{2173F918-23AB-40F6-BF1A-D1A5AAE42DEE}"/>
          </ac:spMkLst>
        </pc:spChg>
      </pc:sldChg>
      <pc:sldChg chg="del">
        <pc:chgData name="Barry Praamsma-Townshend" userId="668637f3-6ef0-4247-9a8f-63d7f0c1d7e6" providerId="ADAL" clId="{D6FC4A56-5627-4908-B147-37A4D3B866EE}" dt="2023-05-07T19:27:50.635" v="1" actId="47"/>
        <pc:sldMkLst>
          <pc:docMk/>
          <pc:sldMk cId="398511894" sldId="258"/>
        </pc:sldMkLst>
      </pc:sldChg>
      <pc:sldChg chg="del">
        <pc:chgData name="Barry Praamsma-Townshend" userId="668637f3-6ef0-4247-9a8f-63d7f0c1d7e6" providerId="ADAL" clId="{D6FC4A56-5627-4908-B147-37A4D3B866EE}" dt="2023-05-07T19:27:50.635" v="1" actId="47"/>
        <pc:sldMkLst>
          <pc:docMk/>
          <pc:sldMk cId="1468729319" sldId="263"/>
        </pc:sldMkLst>
      </pc:sldChg>
      <pc:sldChg chg="addSp delSp modSp mod modClrScheme chgLayout modNotesTx">
        <pc:chgData name="Barry Praamsma-Townshend" userId="668637f3-6ef0-4247-9a8f-63d7f0c1d7e6" providerId="ADAL" clId="{D6FC4A56-5627-4908-B147-37A4D3B866EE}" dt="2023-05-08T22:08:30.916" v="6652" actId="962"/>
        <pc:sldMkLst>
          <pc:docMk/>
          <pc:sldMk cId="3336992295" sldId="281"/>
        </pc:sldMkLst>
        <pc:spChg chg="del">
          <ac:chgData name="Barry Praamsma-Townshend" userId="668637f3-6ef0-4247-9a8f-63d7f0c1d7e6" providerId="ADAL" clId="{D6FC4A56-5627-4908-B147-37A4D3B866EE}" dt="2023-05-07T19:27:57.736" v="2" actId="478"/>
          <ac:spMkLst>
            <pc:docMk/>
            <pc:sldMk cId="3336992295" sldId="281"/>
            <ac:spMk id="2" creationId="{9987C6BC-0025-4D07-914D-543844C0F1D0}"/>
          </ac:spMkLst>
        </pc:spChg>
        <pc:spChg chg="mod ord">
          <ac:chgData name="Barry Praamsma-Townshend" userId="668637f3-6ef0-4247-9a8f-63d7f0c1d7e6" providerId="ADAL" clId="{D6FC4A56-5627-4908-B147-37A4D3B866EE}" dt="2023-05-07T19:28:05.295" v="4" actId="700"/>
          <ac:spMkLst>
            <pc:docMk/>
            <pc:sldMk cId="3336992295" sldId="281"/>
            <ac:spMk id="3" creationId="{CAF769AA-A571-4CC3-BD83-7B356C5F71EE}"/>
          </ac:spMkLst>
        </pc:spChg>
        <pc:spChg chg="add del mod">
          <ac:chgData name="Barry Praamsma-Townshend" userId="668637f3-6ef0-4247-9a8f-63d7f0c1d7e6" providerId="ADAL" clId="{D6FC4A56-5627-4908-B147-37A4D3B866EE}" dt="2023-05-07T19:28:05.295" v="4" actId="700"/>
          <ac:spMkLst>
            <pc:docMk/>
            <pc:sldMk cId="3336992295" sldId="281"/>
            <ac:spMk id="7" creationId="{600D68AB-9B2F-EA85-697C-ABF2235488C7}"/>
          </ac:spMkLst>
        </pc:spChg>
        <pc:spChg chg="add mod">
          <ac:chgData name="Barry Praamsma-Townshend" userId="668637f3-6ef0-4247-9a8f-63d7f0c1d7e6" providerId="ADAL" clId="{D6FC4A56-5627-4908-B147-37A4D3B866EE}" dt="2023-05-08T22:08:30.916" v="6652" actId="962"/>
          <ac:spMkLst>
            <pc:docMk/>
            <pc:sldMk cId="3336992295" sldId="281"/>
            <ac:spMk id="12" creationId="{575C9076-DA90-87FB-04E2-4A4AA9AA5DF6}"/>
          </ac:spMkLst>
        </pc:spChg>
        <pc:spChg chg="add del mod">
          <ac:chgData name="Barry Praamsma-Townshend" userId="668637f3-6ef0-4247-9a8f-63d7f0c1d7e6" providerId="ADAL" clId="{D6FC4A56-5627-4908-B147-37A4D3B866EE}" dt="2023-05-08T15:15:09.380" v="6644" actId="21"/>
          <ac:spMkLst>
            <pc:docMk/>
            <pc:sldMk cId="3336992295" sldId="281"/>
            <ac:spMk id="13" creationId="{47B12BE8-2922-6E02-0F80-89660231826A}"/>
          </ac:spMkLst>
        </pc:spChg>
        <pc:picChg chg="add del">
          <ac:chgData name="Barry Praamsma-Townshend" userId="668637f3-6ef0-4247-9a8f-63d7f0c1d7e6" providerId="ADAL" clId="{D6FC4A56-5627-4908-B147-37A4D3B866EE}" dt="2023-05-07T19:58:34.571" v="53" actId="478"/>
          <ac:picMkLst>
            <pc:docMk/>
            <pc:sldMk cId="3336992295" sldId="281"/>
            <ac:picMk id="9" creationId="{5A6AC377-4025-C763-4152-F4F68E5CE28F}"/>
          </ac:picMkLst>
        </pc:picChg>
        <pc:picChg chg="add mod">
          <ac:chgData name="Barry Praamsma-Townshend" userId="668637f3-6ef0-4247-9a8f-63d7f0c1d7e6" providerId="ADAL" clId="{D6FC4A56-5627-4908-B147-37A4D3B866EE}" dt="2023-05-08T22:08:28.283" v="6651" actId="962"/>
          <ac:picMkLst>
            <pc:docMk/>
            <pc:sldMk cId="3336992295" sldId="281"/>
            <ac:picMk id="11" creationId="{7EB63FA3-86A1-E448-3075-FB294050C378}"/>
          </ac:picMkLst>
        </pc:picChg>
      </pc:sldChg>
      <pc:sldChg chg="addSp add del mod">
        <pc:chgData name="Barry Praamsma-Townshend" userId="668637f3-6ef0-4247-9a8f-63d7f0c1d7e6" providerId="ADAL" clId="{D6FC4A56-5627-4908-B147-37A4D3B866EE}" dt="2023-05-07T19:58:38.091" v="54" actId="47"/>
        <pc:sldMkLst>
          <pc:docMk/>
          <pc:sldMk cId="518842135" sldId="285"/>
        </pc:sldMkLst>
        <pc:picChg chg="add">
          <ac:chgData name="Barry Praamsma-Townshend" userId="668637f3-6ef0-4247-9a8f-63d7f0c1d7e6" providerId="ADAL" clId="{D6FC4A56-5627-4908-B147-37A4D3B866EE}" dt="2023-05-07T19:55:45.267" v="19" actId="22"/>
          <ac:picMkLst>
            <pc:docMk/>
            <pc:sldMk cId="518842135" sldId="285"/>
            <ac:picMk id="5" creationId="{9EF3D05E-F67E-89BC-B9DB-A8B85C76E7AE}"/>
          </ac:picMkLst>
        </pc:picChg>
      </pc:sldChg>
      <pc:sldChg chg="del">
        <pc:chgData name="Barry Praamsma-Townshend" userId="668637f3-6ef0-4247-9a8f-63d7f0c1d7e6" providerId="ADAL" clId="{D6FC4A56-5627-4908-B147-37A4D3B866EE}" dt="2023-05-07T19:27:44.587" v="0" actId="47"/>
        <pc:sldMkLst>
          <pc:docMk/>
          <pc:sldMk cId="3722217826" sldId="285"/>
        </pc:sldMkLst>
      </pc:sldChg>
      <pc:sldChg chg="addSp modSp add mod modNotesTx">
        <pc:chgData name="Barry Praamsma-Townshend" userId="668637f3-6ef0-4247-9a8f-63d7f0c1d7e6" providerId="ADAL" clId="{D6FC4A56-5627-4908-B147-37A4D3B866EE}" dt="2023-05-08T22:08:23.092" v="6648" actId="962"/>
        <pc:sldMkLst>
          <pc:docMk/>
          <pc:sldMk cId="3912295890" sldId="285"/>
        </pc:sldMkLst>
        <pc:spChg chg="add mod">
          <ac:chgData name="Barry Praamsma-Townshend" userId="668637f3-6ef0-4247-9a8f-63d7f0c1d7e6" providerId="ADAL" clId="{D6FC4A56-5627-4908-B147-37A4D3B866EE}" dt="2023-05-08T22:08:23.092" v="6648" actId="962"/>
          <ac:spMkLst>
            <pc:docMk/>
            <pc:sldMk cId="3912295890" sldId="285"/>
            <ac:spMk id="7" creationId="{AF304C9B-A784-8EEE-950F-645385368418}"/>
          </ac:spMkLst>
        </pc:spChg>
        <pc:picChg chg="add mod">
          <ac:chgData name="Barry Praamsma-Townshend" userId="668637f3-6ef0-4247-9a8f-63d7f0c1d7e6" providerId="ADAL" clId="{D6FC4A56-5627-4908-B147-37A4D3B866EE}" dt="2023-05-08T00:37:47.926" v="2484" actId="962"/>
          <ac:picMkLst>
            <pc:docMk/>
            <pc:sldMk cId="3912295890" sldId="285"/>
            <ac:picMk id="5" creationId="{6C2F2F44-2037-0B8B-E265-7DC5EAC13B05}"/>
          </ac:picMkLst>
        </pc:picChg>
      </pc:sldChg>
      <pc:sldChg chg="addSp modSp add mod modNotesTx">
        <pc:chgData name="Barry Praamsma-Townshend" userId="668637f3-6ef0-4247-9a8f-63d7f0c1d7e6" providerId="ADAL" clId="{D6FC4A56-5627-4908-B147-37A4D3B866EE}" dt="2023-05-08T22:08:41.474" v="6654" actId="962"/>
        <pc:sldMkLst>
          <pc:docMk/>
          <pc:sldMk cId="27720431" sldId="286"/>
        </pc:sldMkLst>
        <pc:spChg chg="add mod">
          <ac:chgData name="Barry Praamsma-Townshend" userId="668637f3-6ef0-4247-9a8f-63d7f0c1d7e6" providerId="ADAL" clId="{D6FC4A56-5627-4908-B147-37A4D3B866EE}" dt="2023-05-08T22:08:41.474" v="6654" actId="962"/>
          <ac:spMkLst>
            <pc:docMk/>
            <pc:sldMk cId="27720431" sldId="286"/>
            <ac:spMk id="7" creationId="{AA6A167B-839A-0177-2B70-19E5F3377446}"/>
          </ac:spMkLst>
        </pc:spChg>
        <pc:picChg chg="add mod">
          <ac:chgData name="Barry Praamsma-Townshend" userId="668637f3-6ef0-4247-9a8f-63d7f0c1d7e6" providerId="ADAL" clId="{D6FC4A56-5627-4908-B147-37A4D3B866EE}" dt="2023-05-08T22:08:38.792" v="6653" actId="34135"/>
          <ac:picMkLst>
            <pc:docMk/>
            <pc:sldMk cId="27720431" sldId="286"/>
            <ac:picMk id="5" creationId="{3D62AD52-65CF-9708-914A-9C56EFFD6C6B}"/>
          </ac:picMkLst>
        </pc:picChg>
      </pc:sldChg>
      <pc:sldChg chg="addSp add del mod">
        <pc:chgData name="Barry Praamsma-Townshend" userId="668637f3-6ef0-4247-9a8f-63d7f0c1d7e6" providerId="ADAL" clId="{D6FC4A56-5627-4908-B147-37A4D3B866EE}" dt="2023-05-07T19:58:38.091" v="54" actId="47"/>
        <pc:sldMkLst>
          <pc:docMk/>
          <pc:sldMk cId="4109675212" sldId="286"/>
        </pc:sldMkLst>
        <pc:picChg chg="add">
          <ac:chgData name="Barry Praamsma-Townshend" userId="668637f3-6ef0-4247-9a8f-63d7f0c1d7e6" providerId="ADAL" clId="{D6FC4A56-5627-4908-B147-37A4D3B866EE}" dt="2023-05-07T19:55:53.318" v="20" actId="22"/>
          <ac:picMkLst>
            <pc:docMk/>
            <pc:sldMk cId="4109675212" sldId="286"/>
            <ac:picMk id="5" creationId="{F3300239-24A4-8682-B368-DBFB8AEA26A4}"/>
          </ac:picMkLst>
        </pc:picChg>
      </pc:sldChg>
      <pc:sldChg chg="addSp add del mod">
        <pc:chgData name="Barry Praamsma-Townshend" userId="668637f3-6ef0-4247-9a8f-63d7f0c1d7e6" providerId="ADAL" clId="{D6FC4A56-5627-4908-B147-37A4D3B866EE}" dt="2023-05-07T19:58:38.091" v="54" actId="47"/>
        <pc:sldMkLst>
          <pc:docMk/>
          <pc:sldMk cId="639756800" sldId="287"/>
        </pc:sldMkLst>
        <pc:picChg chg="add">
          <ac:chgData name="Barry Praamsma-Townshend" userId="668637f3-6ef0-4247-9a8f-63d7f0c1d7e6" providerId="ADAL" clId="{D6FC4A56-5627-4908-B147-37A4D3B866EE}" dt="2023-05-07T19:56:01.069" v="21" actId="22"/>
          <ac:picMkLst>
            <pc:docMk/>
            <pc:sldMk cId="639756800" sldId="287"/>
            <ac:picMk id="5" creationId="{CD0BAFCB-D2AE-E073-8578-6FD9DFDCF708}"/>
          </ac:picMkLst>
        </pc:picChg>
      </pc:sldChg>
      <pc:sldChg chg="addSp modSp add mod modNotesTx">
        <pc:chgData name="Barry Praamsma-Townshend" userId="668637f3-6ef0-4247-9a8f-63d7f0c1d7e6" providerId="ADAL" clId="{D6FC4A56-5627-4908-B147-37A4D3B866EE}" dt="2023-05-08T22:08:45.422" v="6655" actId="962"/>
        <pc:sldMkLst>
          <pc:docMk/>
          <pc:sldMk cId="1650288575" sldId="287"/>
        </pc:sldMkLst>
        <pc:spChg chg="add mod">
          <ac:chgData name="Barry Praamsma-Townshend" userId="668637f3-6ef0-4247-9a8f-63d7f0c1d7e6" providerId="ADAL" clId="{D6FC4A56-5627-4908-B147-37A4D3B866EE}" dt="2023-05-08T22:08:45.422" v="6655" actId="962"/>
          <ac:spMkLst>
            <pc:docMk/>
            <pc:sldMk cId="1650288575" sldId="287"/>
            <ac:spMk id="7" creationId="{CB2C10C3-A924-CFAE-D41D-4756715B6E5B}"/>
          </ac:spMkLst>
        </pc:spChg>
        <pc:picChg chg="add mod">
          <ac:chgData name="Barry Praamsma-Townshend" userId="668637f3-6ef0-4247-9a8f-63d7f0c1d7e6" providerId="ADAL" clId="{D6FC4A56-5627-4908-B147-37A4D3B866EE}" dt="2023-05-08T00:39:22.139" v="3324" actId="962"/>
          <ac:picMkLst>
            <pc:docMk/>
            <pc:sldMk cId="1650288575" sldId="287"/>
            <ac:picMk id="5" creationId="{2627A035-2EB1-6E85-7DA7-15AE313B9A12}"/>
          </ac:picMkLst>
        </pc:picChg>
      </pc:sldChg>
      <pc:sldChg chg="del">
        <pc:chgData name="Barry Praamsma-Townshend" userId="668637f3-6ef0-4247-9a8f-63d7f0c1d7e6" providerId="ADAL" clId="{D6FC4A56-5627-4908-B147-37A4D3B866EE}" dt="2023-05-07T19:27:50.635" v="1" actId="47"/>
        <pc:sldMkLst>
          <pc:docMk/>
          <pc:sldMk cId="2958780789" sldId="287"/>
        </pc:sldMkLst>
      </pc:sldChg>
      <pc:sldChg chg="addSp modSp add mod modNotesTx">
        <pc:chgData name="Barry Praamsma-Townshend" userId="668637f3-6ef0-4247-9a8f-63d7f0c1d7e6" providerId="ADAL" clId="{D6FC4A56-5627-4908-B147-37A4D3B866EE}" dt="2023-05-08T22:08:50.715" v="6656" actId="962"/>
        <pc:sldMkLst>
          <pc:docMk/>
          <pc:sldMk cId="521297261" sldId="288"/>
        </pc:sldMkLst>
        <pc:spChg chg="add mod">
          <ac:chgData name="Barry Praamsma-Townshend" userId="668637f3-6ef0-4247-9a8f-63d7f0c1d7e6" providerId="ADAL" clId="{D6FC4A56-5627-4908-B147-37A4D3B866EE}" dt="2023-05-08T22:08:50.715" v="6656" actId="962"/>
          <ac:spMkLst>
            <pc:docMk/>
            <pc:sldMk cId="521297261" sldId="288"/>
            <ac:spMk id="7" creationId="{0A1E9E49-B072-5B7D-4972-ACDDC07A5537}"/>
          </ac:spMkLst>
        </pc:spChg>
        <pc:picChg chg="add mod">
          <ac:chgData name="Barry Praamsma-Townshend" userId="668637f3-6ef0-4247-9a8f-63d7f0c1d7e6" providerId="ADAL" clId="{D6FC4A56-5627-4908-B147-37A4D3B866EE}" dt="2023-05-08T00:39:42.089" v="3494" actId="962"/>
          <ac:picMkLst>
            <pc:docMk/>
            <pc:sldMk cId="521297261" sldId="288"/>
            <ac:picMk id="5" creationId="{FF2A1F16-C03B-065C-BFF2-8FF2912886F3}"/>
          </ac:picMkLst>
        </pc:picChg>
      </pc:sldChg>
      <pc:sldChg chg="addSp add del mod">
        <pc:chgData name="Barry Praamsma-Townshend" userId="668637f3-6ef0-4247-9a8f-63d7f0c1d7e6" providerId="ADAL" clId="{D6FC4A56-5627-4908-B147-37A4D3B866EE}" dt="2023-05-07T19:58:38.091" v="54" actId="47"/>
        <pc:sldMkLst>
          <pc:docMk/>
          <pc:sldMk cId="4251157028" sldId="288"/>
        </pc:sldMkLst>
        <pc:picChg chg="add">
          <ac:chgData name="Barry Praamsma-Townshend" userId="668637f3-6ef0-4247-9a8f-63d7f0c1d7e6" providerId="ADAL" clId="{D6FC4A56-5627-4908-B147-37A4D3B866EE}" dt="2023-05-07T19:56:08.695" v="22" actId="22"/>
          <ac:picMkLst>
            <pc:docMk/>
            <pc:sldMk cId="4251157028" sldId="288"/>
            <ac:picMk id="5" creationId="{C0E9817B-921C-5BAF-AB22-71CBCFC93F2C}"/>
          </ac:picMkLst>
        </pc:picChg>
      </pc:sldChg>
      <pc:sldChg chg="addSp add del mod">
        <pc:chgData name="Barry Praamsma-Townshend" userId="668637f3-6ef0-4247-9a8f-63d7f0c1d7e6" providerId="ADAL" clId="{D6FC4A56-5627-4908-B147-37A4D3B866EE}" dt="2023-05-07T19:58:38.091" v="54" actId="47"/>
        <pc:sldMkLst>
          <pc:docMk/>
          <pc:sldMk cId="623863117" sldId="289"/>
        </pc:sldMkLst>
        <pc:picChg chg="add">
          <ac:chgData name="Barry Praamsma-Townshend" userId="668637f3-6ef0-4247-9a8f-63d7f0c1d7e6" providerId="ADAL" clId="{D6FC4A56-5627-4908-B147-37A4D3B866EE}" dt="2023-05-07T19:56:16.789" v="23" actId="22"/>
          <ac:picMkLst>
            <pc:docMk/>
            <pc:sldMk cId="623863117" sldId="289"/>
            <ac:picMk id="5" creationId="{89072A10-DFF4-279E-9EC9-190C0AEC912E}"/>
          </ac:picMkLst>
        </pc:picChg>
      </pc:sldChg>
      <pc:sldChg chg="addSp modSp add mod modNotesTx">
        <pc:chgData name="Barry Praamsma-Townshend" userId="668637f3-6ef0-4247-9a8f-63d7f0c1d7e6" providerId="ADAL" clId="{D6FC4A56-5627-4908-B147-37A4D3B866EE}" dt="2023-05-08T22:08:54.438" v="6657" actId="962"/>
        <pc:sldMkLst>
          <pc:docMk/>
          <pc:sldMk cId="4033449004" sldId="289"/>
        </pc:sldMkLst>
        <pc:spChg chg="add mod">
          <ac:chgData name="Barry Praamsma-Townshend" userId="668637f3-6ef0-4247-9a8f-63d7f0c1d7e6" providerId="ADAL" clId="{D6FC4A56-5627-4908-B147-37A4D3B866EE}" dt="2023-05-08T22:08:54.438" v="6657" actId="962"/>
          <ac:spMkLst>
            <pc:docMk/>
            <pc:sldMk cId="4033449004" sldId="289"/>
            <ac:spMk id="7" creationId="{B2EF43F4-5A73-4AA0-6C7C-879207A85E60}"/>
          </ac:spMkLst>
        </pc:spChg>
        <pc:picChg chg="add mod">
          <ac:chgData name="Barry Praamsma-Townshend" userId="668637f3-6ef0-4247-9a8f-63d7f0c1d7e6" providerId="ADAL" clId="{D6FC4A56-5627-4908-B147-37A4D3B866EE}" dt="2023-05-08T00:40:11.049" v="3754" actId="962"/>
          <ac:picMkLst>
            <pc:docMk/>
            <pc:sldMk cId="4033449004" sldId="289"/>
            <ac:picMk id="5" creationId="{70762B64-EABD-0F7E-74DB-DCC5374BD86B}"/>
          </ac:picMkLst>
        </pc:picChg>
      </pc:sldChg>
      <pc:sldChg chg="addSp modSp add mod modNotesTx">
        <pc:chgData name="Barry Praamsma-Townshend" userId="668637f3-6ef0-4247-9a8f-63d7f0c1d7e6" providerId="ADAL" clId="{D6FC4A56-5627-4908-B147-37A4D3B866EE}" dt="2023-05-08T22:08:59.535" v="6658" actId="962"/>
        <pc:sldMkLst>
          <pc:docMk/>
          <pc:sldMk cId="2327089291" sldId="290"/>
        </pc:sldMkLst>
        <pc:spChg chg="add mod">
          <ac:chgData name="Barry Praamsma-Townshend" userId="668637f3-6ef0-4247-9a8f-63d7f0c1d7e6" providerId="ADAL" clId="{D6FC4A56-5627-4908-B147-37A4D3B866EE}" dt="2023-05-08T22:08:59.535" v="6658" actId="962"/>
          <ac:spMkLst>
            <pc:docMk/>
            <pc:sldMk cId="2327089291" sldId="290"/>
            <ac:spMk id="7" creationId="{B98A6A65-CFB5-B9C9-7D7C-F51040DAFA71}"/>
          </ac:spMkLst>
        </pc:spChg>
        <pc:picChg chg="add mod">
          <ac:chgData name="Barry Praamsma-Townshend" userId="668637f3-6ef0-4247-9a8f-63d7f0c1d7e6" providerId="ADAL" clId="{D6FC4A56-5627-4908-B147-37A4D3B866EE}" dt="2023-05-08T15:08:38.094" v="6447" actId="34135"/>
          <ac:picMkLst>
            <pc:docMk/>
            <pc:sldMk cId="2327089291" sldId="290"/>
            <ac:picMk id="5" creationId="{88DBFDE0-5A6B-9DD5-E043-7A2BC6CEBA80}"/>
          </ac:picMkLst>
        </pc:picChg>
      </pc:sldChg>
      <pc:sldChg chg="addSp add del mod">
        <pc:chgData name="Barry Praamsma-Townshend" userId="668637f3-6ef0-4247-9a8f-63d7f0c1d7e6" providerId="ADAL" clId="{D6FC4A56-5627-4908-B147-37A4D3B866EE}" dt="2023-05-07T19:58:38.091" v="54" actId="47"/>
        <pc:sldMkLst>
          <pc:docMk/>
          <pc:sldMk cId="3428305011" sldId="290"/>
        </pc:sldMkLst>
        <pc:picChg chg="add">
          <ac:chgData name="Barry Praamsma-Townshend" userId="668637f3-6ef0-4247-9a8f-63d7f0c1d7e6" providerId="ADAL" clId="{D6FC4A56-5627-4908-B147-37A4D3B866EE}" dt="2023-05-07T19:56:23.860" v="24" actId="22"/>
          <ac:picMkLst>
            <pc:docMk/>
            <pc:sldMk cId="3428305011" sldId="290"/>
            <ac:picMk id="5" creationId="{57547AB6-1373-26F4-44D7-7D24072E408A}"/>
          </ac:picMkLst>
        </pc:picChg>
      </pc:sldChg>
      <pc:sldChg chg="addSp modSp add mod modNotesTx">
        <pc:chgData name="Barry Praamsma-Townshend" userId="668637f3-6ef0-4247-9a8f-63d7f0c1d7e6" providerId="ADAL" clId="{D6FC4A56-5627-4908-B147-37A4D3B866EE}" dt="2023-05-08T22:09:03.665" v="6659" actId="962"/>
        <pc:sldMkLst>
          <pc:docMk/>
          <pc:sldMk cId="939029650" sldId="291"/>
        </pc:sldMkLst>
        <pc:spChg chg="add mod">
          <ac:chgData name="Barry Praamsma-Townshend" userId="668637f3-6ef0-4247-9a8f-63d7f0c1d7e6" providerId="ADAL" clId="{D6FC4A56-5627-4908-B147-37A4D3B866EE}" dt="2023-05-08T22:09:03.665" v="6659" actId="962"/>
          <ac:spMkLst>
            <pc:docMk/>
            <pc:sldMk cId="939029650" sldId="291"/>
            <ac:spMk id="7" creationId="{E666175D-933D-8C72-166F-B9ECE6205F95}"/>
          </ac:spMkLst>
        </pc:spChg>
        <pc:picChg chg="add mod">
          <ac:chgData name="Barry Praamsma-Townshend" userId="668637f3-6ef0-4247-9a8f-63d7f0c1d7e6" providerId="ADAL" clId="{D6FC4A56-5627-4908-B147-37A4D3B866EE}" dt="2023-05-08T00:41:47.161" v="4560" actId="962"/>
          <ac:picMkLst>
            <pc:docMk/>
            <pc:sldMk cId="939029650" sldId="291"/>
            <ac:picMk id="5" creationId="{95180F55-47E2-E6FD-6DCE-E69DDB28C58D}"/>
          </ac:picMkLst>
        </pc:picChg>
      </pc:sldChg>
      <pc:sldChg chg="addSp add del mod">
        <pc:chgData name="Barry Praamsma-Townshend" userId="668637f3-6ef0-4247-9a8f-63d7f0c1d7e6" providerId="ADAL" clId="{D6FC4A56-5627-4908-B147-37A4D3B866EE}" dt="2023-05-07T19:58:38.091" v="54" actId="47"/>
        <pc:sldMkLst>
          <pc:docMk/>
          <pc:sldMk cId="2941179509" sldId="291"/>
        </pc:sldMkLst>
        <pc:picChg chg="add">
          <ac:chgData name="Barry Praamsma-Townshend" userId="668637f3-6ef0-4247-9a8f-63d7f0c1d7e6" providerId="ADAL" clId="{D6FC4A56-5627-4908-B147-37A4D3B866EE}" dt="2023-05-07T19:56:31.600" v="25" actId="22"/>
          <ac:picMkLst>
            <pc:docMk/>
            <pc:sldMk cId="2941179509" sldId="291"/>
            <ac:picMk id="5" creationId="{8A6D1F8B-E4FC-C445-08B0-890AE7BF85AB}"/>
          </ac:picMkLst>
        </pc:picChg>
      </pc:sldChg>
      <pc:sldChg chg="addSp add del mod">
        <pc:chgData name="Barry Praamsma-Townshend" userId="668637f3-6ef0-4247-9a8f-63d7f0c1d7e6" providerId="ADAL" clId="{D6FC4A56-5627-4908-B147-37A4D3B866EE}" dt="2023-05-07T19:58:38.091" v="54" actId="47"/>
        <pc:sldMkLst>
          <pc:docMk/>
          <pc:sldMk cId="1315972322" sldId="292"/>
        </pc:sldMkLst>
        <pc:picChg chg="add">
          <ac:chgData name="Barry Praamsma-Townshend" userId="668637f3-6ef0-4247-9a8f-63d7f0c1d7e6" providerId="ADAL" clId="{D6FC4A56-5627-4908-B147-37A4D3B866EE}" dt="2023-05-07T19:56:38.497" v="26" actId="22"/>
          <ac:picMkLst>
            <pc:docMk/>
            <pc:sldMk cId="1315972322" sldId="292"/>
            <ac:picMk id="5" creationId="{85BBB8A1-4CA1-2345-A9AD-E5B36406198C}"/>
          </ac:picMkLst>
        </pc:picChg>
      </pc:sldChg>
      <pc:sldChg chg="addSp modSp add mod modNotesTx">
        <pc:chgData name="Barry Praamsma-Townshend" userId="668637f3-6ef0-4247-9a8f-63d7f0c1d7e6" providerId="ADAL" clId="{D6FC4A56-5627-4908-B147-37A4D3B866EE}" dt="2023-05-08T22:09:08.976" v="6660" actId="962"/>
        <pc:sldMkLst>
          <pc:docMk/>
          <pc:sldMk cId="3621276722" sldId="292"/>
        </pc:sldMkLst>
        <pc:spChg chg="add mod">
          <ac:chgData name="Barry Praamsma-Townshend" userId="668637f3-6ef0-4247-9a8f-63d7f0c1d7e6" providerId="ADAL" clId="{D6FC4A56-5627-4908-B147-37A4D3B866EE}" dt="2023-05-08T22:09:08.976" v="6660" actId="962"/>
          <ac:spMkLst>
            <pc:docMk/>
            <pc:sldMk cId="3621276722" sldId="292"/>
            <ac:spMk id="7" creationId="{72B78F1A-553C-4D29-1779-F2EAEFF61A54}"/>
          </ac:spMkLst>
        </pc:spChg>
        <pc:picChg chg="add mod">
          <ac:chgData name="Barry Praamsma-Townshend" userId="668637f3-6ef0-4247-9a8f-63d7f0c1d7e6" providerId="ADAL" clId="{D6FC4A56-5627-4908-B147-37A4D3B866EE}" dt="2023-05-08T15:10:10.494" v="6468" actId="34135"/>
          <ac:picMkLst>
            <pc:docMk/>
            <pc:sldMk cId="3621276722" sldId="292"/>
            <ac:picMk id="5" creationId="{39DE46D8-1039-58E4-BE16-559C9A11C9EB}"/>
          </ac:picMkLst>
        </pc:picChg>
      </pc:sldChg>
      <pc:sldChg chg="addSp add del mod">
        <pc:chgData name="Barry Praamsma-Townshend" userId="668637f3-6ef0-4247-9a8f-63d7f0c1d7e6" providerId="ADAL" clId="{D6FC4A56-5627-4908-B147-37A4D3B866EE}" dt="2023-05-07T19:58:38.091" v="54" actId="47"/>
        <pc:sldMkLst>
          <pc:docMk/>
          <pc:sldMk cId="2425976473" sldId="293"/>
        </pc:sldMkLst>
        <pc:picChg chg="add">
          <ac:chgData name="Barry Praamsma-Townshend" userId="668637f3-6ef0-4247-9a8f-63d7f0c1d7e6" providerId="ADAL" clId="{D6FC4A56-5627-4908-B147-37A4D3B866EE}" dt="2023-05-07T19:56:46.205" v="27" actId="22"/>
          <ac:picMkLst>
            <pc:docMk/>
            <pc:sldMk cId="2425976473" sldId="293"/>
            <ac:picMk id="5" creationId="{4FE909EA-A111-DC44-F220-B93AE3BBCD15}"/>
          </ac:picMkLst>
        </pc:picChg>
      </pc:sldChg>
      <pc:sldChg chg="addSp modSp add mod modNotesTx">
        <pc:chgData name="Barry Praamsma-Townshend" userId="668637f3-6ef0-4247-9a8f-63d7f0c1d7e6" providerId="ADAL" clId="{D6FC4A56-5627-4908-B147-37A4D3B866EE}" dt="2023-05-08T22:09:14.162" v="6661" actId="962"/>
        <pc:sldMkLst>
          <pc:docMk/>
          <pc:sldMk cId="3912894617" sldId="293"/>
        </pc:sldMkLst>
        <pc:spChg chg="add mod">
          <ac:chgData name="Barry Praamsma-Townshend" userId="668637f3-6ef0-4247-9a8f-63d7f0c1d7e6" providerId="ADAL" clId="{D6FC4A56-5627-4908-B147-37A4D3B866EE}" dt="2023-05-08T22:09:14.162" v="6661" actId="962"/>
          <ac:spMkLst>
            <pc:docMk/>
            <pc:sldMk cId="3912894617" sldId="293"/>
            <ac:spMk id="7" creationId="{7D6AACB3-0088-F2E0-989B-2366E4C144C6}"/>
          </ac:spMkLst>
        </pc:spChg>
        <pc:picChg chg="add mod">
          <ac:chgData name="Barry Praamsma-Townshend" userId="668637f3-6ef0-4247-9a8f-63d7f0c1d7e6" providerId="ADAL" clId="{D6FC4A56-5627-4908-B147-37A4D3B866EE}" dt="2023-05-08T00:43:38.813" v="5392" actId="962"/>
          <ac:picMkLst>
            <pc:docMk/>
            <pc:sldMk cId="3912894617" sldId="293"/>
            <ac:picMk id="5" creationId="{685D72A1-F7D4-D12C-6B01-9F6F113A3A0B}"/>
          </ac:picMkLst>
        </pc:picChg>
      </pc:sldChg>
      <pc:sldChg chg="addSp modSp add mod modNotesTx">
        <pc:chgData name="Barry Praamsma-Townshend" userId="668637f3-6ef0-4247-9a8f-63d7f0c1d7e6" providerId="ADAL" clId="{D6FC4A56-5627-4908-B147-37A4D3B866EE}" dt="2023-05-08T22:09:27.052" v="6662" actId="962"/>
        <pc:sldMkLst>
          <pc:docMk/>
          <pc:sldMk cId="13230876" sldId="294"/>
        </pc:sldMkLst>
        <pc:spChg chg="add mod">
          <ac:chgData name="Barry Praamsma-Townshend" userId="668637f3-6ef0-4247-9a8f-63d7f0c1d7e6" providerId="ADAL" clId="{D6FC4A56-5627-4908-B147-37A4D3B866EE}" dt="2023-05-08T22:09:27.052" v="6662" actId="962"/>
          <ac:spMkLst>
            <pc:docMk/>
            <pc:sldMk cId="13230876" sldId="294"/>
            <ac:spMk id="7" creationId="{AA54E6EC-00D5-3824-3C69-92EAF35B55C5}"/>
          </ac:spMkLst>
        </pc:spChg>
        <pc:picChg chg="add mod">
          <ac:chgData name="Barry Praamsma-Townshend" userId="668637f3-6ef0-4247-9a8f-63d7f0c1d7e6" providerId="ADAL" clId="{D6FC4A56-5627-4908-B147-37A4D3B866EE}" dt="2023-05-08T00:44:16.851" v="5780" actId="962"/>
          <ac:picMkLst>
            <pc:docMk/>
            <pc:sldMk cId="13230876" sldId="294"/>
            <ac:picMk id="5" creationId="{CFDDCB32-AE82-4952-D4A3-66808DF06D37}"/>
          </ac:picMkLst>
        </pc:picChg>
      </pc:sldChg>
      <pc:sldChg chg="addSp add del mod">
        <pc:chgData name="Barry Praamsma-Townshend" userId="668637f3-6ef0-4247-9a8f-63d7f0c1d7e6" providerId="ADAL" clId="{D6FC4A56-5627-4908-B147-37A4D3B866EE}" dt="2023-05-07T19:58:38.091" v="54" actId="47"/>
        <pc:sldMkLst>
          <pc:docMk/>
          <pc:sldMk cId="2635977891" sldId="294"/>
        </pc:sldMkLst>
        <pc:picChg chg="add">
          <ac:chgData name="Barry Praamsma-Townshend" userId="668637f3-6ef0-4247-9a8f-63d7f0c1d7e6" providerId="ADAL" clId="{D6FC4A56-5627-4908-B147-37A4D3B866EE}" dt="2023-05-07T19:56:53.592" v="28" actId="22"/>
          <ac:picMkLst>
            <pc:docMk/>
            <pc:sldMk cId="2635977891" sldId="294"/>
            <ac:picMk id="5" creationId="{18593DCD-F73B-FC02-0857-46ADE4DF9FE2}"/>
          </ac:picMkLst>
        </pc:picChg>
      </pc:sldChg>
      <pc:sldChg chg="addSp add del mod">
        <pc:chgData name="Barry Praamsma-Townshend" userId="668637f3-6ef0-4247-9a8f-63d7f0c1d7e6" providerId="ADAL" clId="{D6FC4A56-5627-4908-B147-37A4D3B866EE}" dt="2023-05-07T19:58:38.091" v="54" actId="47"/>
        <pc:sldMkLst>
          <pc:docMk/>
          <pc:sldMk cId="2801771933" sldId="295"/>
        </pc:sldMkLst>
        <pc:picChg chg="add">
          <ac:chgData name="Barry Praamsma-Townshend" userId="668637f3-6ef0-4247-9a8f-63d7f0c1d7e6" providerId="ADAL" clId="{D6FC4A56-5627-4908-B147-37A4D3B866EE}" dt="2023-05-07T19:57:07.802" v="31" actId="22"/>
          <ac:picMkLst>
            <pc:docMk/>
            <pc:sldMk cId="2801771933" sldId="295"/>
            <ac:picMk id="5" creationId="{56D23CE9-4B8A-C20C-8973-432DD2DCABD4}"/>
          </ac:picMkLst>
        </pc:picChg>
      </pc:sldChg>
      <pc:sldChg chg="addSp delSp modSp add mod modNotesTx">
        <pc:chgData name="Barry Praamsma-Townshend" userId="668637f3-6ef0-4247-9a8f-63d7f0c1d7e6" providerId="ADAL" clId="{D6FC4A56-5627-4908-B147-37A4D3B866EE}" dt="2023-05-08T16:28:34.980" v="6647" actId="962"/>
        <pc:sldMkLst>
          <pc:docMk/>
          <pc:sldMk cId="4290618845" sldId="295"/>
        </pc:sldMkLst>
        <pc:spChg chg="add del mod">
          <ac:chgData name="Barry Praamsma-Townshend" userId="668637f3-6ef0-4247-9a8f-63d7f0c1d7e6" providerId="ADAL" clId="{D6FC4A56-5627-4908-B147-37A4D3B866EE}" dt="2023-05-08T15:10:41.028" v="6473"/>
          <ac:spMkLst>
            <pc:docMk/>
            <pc:sldMk cId="4290618845" sldId="295"/>
            <ac:spMk id="7" creationId="{8EA18A55-E931-FBD6-29BA-6FA9C2CC41DD}"/>
          </ac:spMkLst>
        </pc:spChg>
        <pc:spChg chg="add mod">
          <ac:chgData name="Barry Praamsma-Townshend" userId="668637f3-6ef0-4247-9a8f-63d7f0c1d7e6" providerId="ADAL" clId="{D6FC4A56-5627-4908-B147-37A4D3B866EE}" dt="2023-05-08T16:28:25.366" v="6645" actId="962"/>
          <ac:spMkLst>
            <pc:docMk/>
            <pc:sldMk cId="4290618845" sldId="295"/>
            <ac:spMk id="8" creationId="{D662F9AC-8DBE-5CBB-5949-A00B4F665992}"/>
          </ac:spMkLst>
        </pc:spChg>
        <pc:spChg chg="add del mod">
          <ac:chgData name="Barry Praamsma-Townshend" userId="668637f3-6ef0-4247-9a8f-63d7f0c1d7e6" providerId="ADAL" clId="{D6FC4A56-5627-4908-B147-37A4D3B866EE}" dt="2023-05-08T15:11:31.084" v="6481" actId="478"/>
          <ac:spMkLst>
            <pc:docMk/>
            <pc:sldMk cId="4290618845" sldId="295"/>
            <ac:spMk id="9" creationId="{79BB6431-C1AF-7BC5-2451-0E62B59FD275}"/>
          </ac:spMkLst>
        </pc:spChg>
        <pc:spChg chg="add mod">
          <ac:chgData name="Barry Praamsma-Townshend" userId="668637f3-6ef0-4247-9a8f-63d7f0c1d7e6" providerId="ADAL" clId="{D6FC4A56-5627-4908-B147-37A4D3B866EE}" dt="2023-05-08T16:28:34.980" v="6647" actId="962"/>
          <ac:spMkLst>
            <pc:docMk/>
            <pc:sldMk cId="4290618845" sldId="295"/>
            <ac:spMk id="10" creationId="{19CCC8D9-4C6A-BE31-6A2B-28780ADDDE5F}"/>
          </ac:spMkLst>
        </pc:spChg>
        <pc:picChg chg="add mod">
          <ac:chgData name="Barry Praamsma-Townshend" userId="668637f3-6ef0-4247-9a8f-63d7f0c1d7e6" providerId="ADAL" clId="{D6FC4A56-5627-4908-B147-37A4D3B866EE}" dt="2023-05-08T16:28:30.438" v="6646" actId="34135"/>
          <ac:picMkLst>
            <pc:docMk/>
            <pc:sldMk cId="4290618845" sldId="295"/>
            <ac:picMk id="5" creationId="{2CBB11EF-795B-C4E3-1B2F-EADD7A164F01}"/>
          </ac:picMkLst>
        </pc:picChg>
      </pc:sldChg>
      <pc:sldChg chg="addSp add del mod">
        <pc:chgData name="Barry Praamsma-Townshend" userId="668637f3-6ef0-4247-9a8f-63d7f0c1d7e6" providerId="ADAL" clId="{D6FC4A56-5627-4908-B147-37A4D3B866EE}" dt="2023-05-07T19:58:38.091" v="54" actId="47"/>
        <pc:sldMkLst>
          <pc:docMk/>
          <pc:sldMk cId="4140495530" sldId="296"/>
        </pc:sldMkLst>
        <pc:picChg chg="add">
          <ac:chgData name="Barry Praamsma-Townshend" userId="668637f3-6ef0-4247-9a8f-63d7f0c1d7e6" providerId="ADAL" clId="{D6FC4A56-5627-4908-B147-37A4D3B866EE}" dt="2023-05-07T19:57:16.351" v="32" actId="22"/>
          <ac:picMkLst>
            <pc:docMk/>
            <pc:sldMk cId="4140495530" sldId="296"/>
            <ac:picMk id="5" creationId="{EDD9C741-B09B-59EE-E14D-2DF10483FB81}"/>
          </ac:picMkLst>
        </pc:picChg>
      </pc:sldChg>
      <pc:sldChg chg="addSp add del mod">
        <pc:chgData name="Barry Praamsma-Townshend" userId="668637f3-6ef0-4247-9a8f-63d7f0c1d7e6" providerId="ADAL" clId="{D6FC4A56-5627-4908-B147-37A4D3B866EE}" dt="2023-05-07T19:58:38.091" v="54" actId="47"/>
        <pc:sldMkLst>
          <pc:docMk/>
          <pc:sldMk cId="3665677552" sldId="297"/>
        </pc:sldMkLst>
        <pc:picChg chg="add">
          <ac:chgData name="Barry Praamsma-Townshend" userId="668637f3-6ef0-4247-9a8f-63d7f0c1d7e6" providerId="ADAL" clId="{D6FC4A56-5627-4908-B147-37A4D3B866EE}" dt="2023-05-07T19:57:24.284" v="33" actId="22"/>
          <ac:picMkLst>
            <pc:docMk/>
            <pc:sldMk cId="3665677552" sldId="297"/>
            <ac:picMk id="5" creationId="{577A4FB3-7305-C627-6C04-8E6B07E291DC}"/>
          </ac:picMkLst>
        </pc:picChg>
      </pc:sldChg>
      <pc:sldChg chg="del">
        <pc:chgData name="Barry Praamsma-Townshend" userId="668637f3-6ef0-4247-9a8f-63d7f0c1d7e6" providerId="ADAL" clId="{D6FC4A56-5627-4908-B147-37A4D3B866EE}" dt="2023-05-07T19:27:50.635" v="1" actId="47"/>
        <pc:sldMkLst>
          <pc:docMk/>
          <pc:sldMk cId="23342509" sldId="315"/>
        </pc:sldMkLst>
      </pc:sldChg>
      <pc:sldChg chg="add del">
        <pc:chgData name="Barry Praamsma-Townshend" userId="668637f3-6ef0-4247-9a8f-63d7f0c1d7e6" providerId="ADAL" clId="{D6FC4A56-5627-4908-B147-37A4D3B866EE}" dt="2023-05-08T00:14:10.430" v="82" actId="47"/>
        <pc:sldMkLst>
          <pc:docMk/>
          <pc:sldMk cId="3175187587" sldId="332"/>
        </pc:sldMkLst>
      </pc:sldChg>
      <pc:sldChg chg="add">
        <pc:chgData name="Barry Praamsma-Townshend" userId="668637f3-6ef0-4247-9a8f-63d7f0c1d7e6" providerId="ADAL" clId="{D6FC4A56-5627-4908-B147-37A4D3B866EE}" dt="2023-05-08T00:14:08.188" v="81"/>
        <pc:sldMkLst>
          <pc:docMk/>
          <pc:sldMk cId="296670095" sldId="333"/>
        </pc:sldMkLst>
      </pc:sldChg>
    </pc:docChg>
  </pc:docChgLst>
  <pc:docChgLst>
    <pc:chgData name="Barry Praamsma-Townshend" userId="668637f3-6ef0-4247-9a8f-63d7f0c1d7e6" providerId="ADAL" clId="{4F4E2DEC-9820-496F-B34C-66785D6B647F}"/>
    <pc:docChg chg="custSel modSld">
      <pc:chgData name="Barry Praamsma-Townshend" userId="668637f3-6ef0-4247-9a8f-63d7f0c1d7e6" providerId="ADAL" clId="{4F4E2DEC-9820-496F-B34C-66785D6B647F}" dt="2021-01-11T17:42:55.139" v="79" actId="729"/>
      <pc:docMkLst>
        <pc:docMk/>
      </pc:docMkLst>
      <pc:sldChg chg="modSp mod modShow">
        <pc:chgData name="Barry Praamsma-Townshend" userId="668637f3-6ef0-4247-9a8f-63d7f0c1d7e6" providerId="ADAL" clId="{4F4E2DEC-9820-496F-B34C-66785D6B647F}" dt="2021-01-11T17:42:55.139" v="79" actId="729"/>
        <pc:sldMkLst>
          <pc:docMk/>
          <pc:sldMk cId="1372665826" sldId="291"/>
        </pc:sldMkLst>
        <pc:spChg chg="mod">
          <ac:chgData name="Barry Praamsma-Townshend" userId="668637f3-6ef0-4247-9a8f-63d7f0c1d7e6" providerId="ADAL" clId="{4F4E2DEC-9820-496F-B34C-66785D6B647F}" dt="2021-01-11T17:42:49.730" v="78" actId="20577"/>
          <ac:spMkLst>
            <pc:docMk/>
            <pc:sldMk cId="1372665826" sldId="291"/>
            <ac:spMk id="9" creationId="{03BE1A69-9E39-4D7C-8B17-84AFBC4D35BC}"/>
          </ac:spMkLst>
        </pc:spChg>
      </pc:sldChg>
    </pc:docChg>
  </pc:docChgLst>
  <pc:docChgLst>
    <pc:chgData name="Barry Praamsma-Townshend" userId="668637f3-6ef0-4247-9a8f-63d7f0c1d7e6" providerId="ADAL" clId="{05980BF4-01E7-4B3C-9A47-A2C991AA1B6C}"/>
    <pc:docChg chg="undo custSel addSld modSld">
      <pc:chgData name="Barry Praamsma-Townshend" userId="668637f3-6ef0-4247-9a8f-63d7f0c1d7e6" providerId="ADAL" clId="{05980BF4-01E7-4B3C-9A47-A2C991AA1B6C}" dt="2020-11-04T14:20:52.298" v="271" actId="20577"/>
      <pc:docMkLst>
        <pc:docMk/>
      </pc:docMkLst>
      <pc:sldChg chg="addSp delSp modSp mod">
        <pc:chgData name="Barry Praamsma-Townshend" userId="668637f3-6ef0-4247-9a8f-63d7f0c1d7e6" providerId="ADAL" clId="{05980BF4-01E7-4B3C-9A47-A2C991AA1B6C}" dt="2020-11-03T17:47:58.265" v="4" actId="1076"/>
        <pc:sldMkLst>
          <pc:docMk/>
          <pc:sldMk cId="3722217826" sldId="285"/>
        </pc:sldMkLst>
        <pc:picChg chg="add mod">
          <ac:chgData name="Barry Praamsma-Townshend" userId="668637f3-6ef0-4247-9a8f-63d7f0c1d7e6" providerId="ADAL" clId="{05980BF4-01E7-4B3C-9A47-A2C991AA1B6C}" dt="2020-11-03T17:47:58.265" v="4" actId="1076"/>
          <ac:picMkLst>
            <pc:docMk/>
            <pc:sldMk cId="3722217826" sldId="285"/>
            <ac:picMk id="3" creationId="{391DF640-C1BC-40AB-9B8C-92F5886CB0AF}"/>
          </ac:picMkLst>
        </pc:picChg>
        <pc:picChg chg="del">
          <ac:chgData name="Barry Praamsma-Townshend" userId="668637f3-6ef0-4247-9a8f-63d7f0c1d7e6" providerId="ADAL" clId="{05980BF4-01E7-4B3C-9A47-A2C991AA1B6C}" dt="2020-11-03T17:47:24.181" v="1" actId="478"/>
          <ac:picMkLst>
            <pc:docMk/>
            <pc:sldMk cId="3722217826" sldId="285"/>
            <ac:picMk id="5" creationId="{7263D5DB-7E4E-40ED-911D-5330D6EB8342}"/>
          </ac:picMkLst>
        </pc:picChg>
      </pc:sldChg>
      <pc:sldChg chg="modSp mod">
        <pc:chgData name="Barry Praamsma-Townshend" userId="668637f3-6ef0-4247-9a8f-63d7f0c1d7e6" providerId="ADAL" clId="{05980BF4-01E7-4B3C-9A47-A2C991AA1B6C}" dt="2020-10-22T23:12:59.069" v="0" actId="1076"/>
        <pc:sldMkLst>
          <pc:docMk/>
          <pc:sldMk cId="4089780584" sldId="286"/>
        </pc:sldMkLst>
        <pc:spChg chg="mod">
          <ac:chgData name="Barry Praamsma-Townshend" userId="668637f3-6ef0-4247-9a8f-63d7f0c1d7e6" providerId="ADAL" clId="{05980BF4-01E7-4B3C-9A47-A2C991AA1B6C}" dt="2020-10-22T23:12:59.069" v="0" actId="1076"/>
          <ac:spMkLst>
            <pc:docMk/>
            <pc:sldMk cId="4089780584" sldId="286"/>
            <ac:spMk id="6" creationId="{AEB36BF8-EC18-495F-9047-7A9735BF0091}"/>
          </ac:spMkLst>
        </pc:spChg>
      </pc:sldChg>
      <pc:sldChg chg="addSp delSp modSp new mod modClrScheme chgLayout">
        <pc:chgData name="Barry Praamsma-Townshend" userId="668637f3-6ef0-4247-9a8f-63d7f0c1d7e6" providerId="ADAL" clId="{05980BF4-01E7-4B3C-9A47-A2C991AA1B6C}" dt="2020-11-04T14:20:52.298" v="271" actId="20577"/>
        <pc:sldMkLst>
          <pc:docMk/>
          <pc:sldMk cId="3712223385" sldId="314"/>
        </pc:sldMkLst>
        <pc:spChg chg="del mod ord">
          <ac:chgData name="Barry Praamsma-Townshend" userId="668637f3-6ef0-4247-9a8f-63d7f0c1d7e6" providerId="ADAL" clId="{05980BF4-01E7-4B3C-9A47-A2C991AA1B6C}" dt="2020-11-04T14:15:18.440" v="6" actId="700"/>
          <ac:spMkLst>
            <pc:docMk/>
            <pc:sldMk cId="3712223385" sldId="314"/>
            <ac:spMk id="2" creationId="{B3AEE56A-5F81-4660-B031-DEDE07131104}"/>
          </ac:spMkLst>
        </pc:spChg>
        <pc:spChg chg="del mod ord">
          <ac:chgData name="Barry Praamsma-Townshend" userId="668637f3-6ef0-4247-9a8f-63d7f0c1d7e6" providerId="ADAL" clId="{05980BF4-01E7-4B3C-9A47-A2C991AA1B6C}" dt="2020-11-04T14:15:18.440" v="6" actId="700"/>
          <ac:spMkLst>
            <pc:docMk/>
            <pc:sldMk cId="3712223385" sldId="314"/>
            <ac:spMk id="3" creationId="{92A2EBC5-92D1-427B-9FF5-1F4C5504C466}"/>
          </ac:spMkLst>
        </pc:spChg>
        <pc:spChg chg="add mod ord">
          <ac:chgData name="Barry Praamsma-Townshend" userId="668637f3-6ef0-4247-9a8f-63d7f0c1d7e6" providerId="ADAL" clId="{05980BF4-01E7-4B3C-9A47-A2C991AA1B6C}" dt="2020-11-04T14:18:45.059" v="250" actId="700"/>
          <ac:spMkLst>
            <pc:docMk/>
            <pc:sldMk cId="3712223385" sldId="314"/>
            <ac:spMk id="4" creationId="{45418E07-9550-406E-9110-80F214D26BF6}"/>
          </ac:spMkLst>
        </pc:spChg>
        <pc:spChg chg="add del mod ord">
          <ac:chgData name="Barry Praamsma-Townshend" userId="668637f3-6ef0-4247-9a8f-63d7f0c1d7e6" providerId="ADAL" clId="{05980BF4-01E7-4B3C-9A47-A2C991AA1B6C}" dt="2020-11-04T14:18:45.059" v="250" actId="700"/>
          <ac:spMkLst>
            <pc:docMk/>
            <pc:sldMk cId="3712223385" sldId="314"/>
            <ac:spMk id="5" creationId="{4AA91EB3-B9C1-4EA9-9AB3-6E984CC8F98C}"/>
          </ac:spMkLst>
        </pc:spChg>
        <pc:spChg chg="add mod ord">
          <ac:chgData name="Barry Praamsma-Townshend" userId="668637f3-6ef0-4247-9a8f-63d7f0c1d7e6" providerId="ADAL" clId="{05980BF4-01E7-4B3C-9A47-A2C991AA1B6C}" dt="2020-11-04T14:20:52.298" v="271" actId="20577"/>
          <ac:spMkLst>
            <pc:docMk/>
            <pc:sldMk cId="3712223385" sldId="314"/>
            <ac:spMk id="8" creationId="{083D17B9-4AAD-4583-9BE4-D2FEE1B26439}"/>
          </ac:spMkLst>
        </pc:spChg>
        <pc:spChg chg="add mod">
          <ac:chgData name="Barry Praamsma-Townshend" userId="668637f3-6ef0-4247-9a8f-63d7f0c1d7e6" providerId="ADAL" clId="{05980BF4-01E7-4B3C-9A47-A2C991AA1B6C}" dt="2020-11-04T14:20:14.829" v="268" actId="208"/>
          <ac:spMkLst>
            <pc:docMk/>
            <pc:sldMk cId="3712223385" sldId="314"/>
            <ac:spMk id="11" creationId="{5096FDFF-ACBD-48FE-8AD2-EFF2338D92D6}"/>
          </ac:spMkLst>
        </pc:spChg>
        <pc:picChg chg="add del mod">
          <ac:chgData name="Barry Praamsma-Townshend" userId="668637f3-6ef0-4247-9a8f-63d7f0c1d7e6" providerId="ADAL" clId="{05980BF4-01E7-4B3C-9A47-A2C991AA1B6C}" dt="2020-11-04T14:19:27.130" v="262" actId="478"/>
          <ac:picMkLst>
            <pc:docMk/>
            <pc:sldMk cId="3712223385" sldId="314"/>
            <ac:picMk id="7" creationId="{A920C07C-30A8-48C4-97C9-679613248A5E}"/>
          </ac:picMkLst>
        </pc:picChg>
        <pc:picChg chg="add mod">
          <ac:chgData name="Barry Praamsma-Townshend" userId="668637f3-6ef0-4247-9a8f-63d7f0c1d7e6" providerId="ADAL" clId="{05980BF4-01E7-4B3C-9A47-A2C991AA1B6C}" dt="2020-11-04T14:19:49.955" v="265" actId="1076"/>
          <ac:picMkLst>
            <pc:docMk/>
            <pc:sldMk cId="3712223385" sldId="314"/>
            <ac:picMk id="10" creationId="{F7F5AB89-9C5E-4976-ADDB-83DDF6B2D4CA}"/>
          </ac:picMkLst>
        </pc:picChg>
      </pc:sldChg>
    </pc:docChg>
  </pc:docChgLst>
  <pc:docChgLst>
    <pc:chgData name="Barry Praamsma-Townshend" userId="668637f3-6ef0-4247-9a8f-63d7f0c1d7e6" providerId="ADAL" clId="{BE2A8C85-D835-44BE-ADCD-1F1D42A41E45}"/>
    <pc:docChg chg="undo custSel addSld delSld modSld sldOrd">
      <pc:chgData name="Barry Praamsma-Townshend" userId="668637f3-6ef0-4247-9a8f-63d7f0c1d7e6" providerId="ADAL" clId="{BE2A8C85-D835-44BE-ADCD-1F1D42A41E45}" dt="2021-10-13T12:08:52.908" v="487" actId="729"/>
      <pc:docMkLst>
        <pc:docMk/>
      </pc:docMkLst>
      <pc:sldChg chg="del">
        <pc:chgData name="Barry Praamsma-Townshend" userId="668637f3-6ef0-4247-9a8f-63d7f0c1d7e6" providerId="ADAL" clId="{BE2A8C85-D835-44BE-ADCD-1F1D42A41E45}" dt="2021-09-08T16:05:16.865" v="121" actId="2696"/>
        <pc:sldMkLst>
          <pc:docMk/>
          <pc:sldMk cId="2213220230" sldId="266"/>
        </pc:sldMkLst>
      </pc:sldChg>
      <pc:sldChg chg="modSp add mod ord">
        <pc:chgData name="Barry Praamsma-Townshend" userId="668637f3-6ef0-4247-9a8f-63d7f0c1d7e6" providerId="ADAL" clId="{BE2A8C85-D835-44BE-ADCD-1F1D42A41E45}" dt="2021-09-13T22:58:45.468" v="300"/>
        <pc:sldMkLst>
          <pc:docMk/>
          <pc:sldMk cId="2930414201" sldId="266"/>
        </pc:sldMkLst>
        <pc:spChg chg="mod">
          <ac:chgData name="Barry Praamsma-Townshend" userId="668637f3-6ef0-4247-9a8f-63d7f0c1d7e6" providerId="ADAL" clId="{BE2A8C85-D835-44BE-ADCD-1F1D42A41E45}" dt="2021-09-08T16:09:59.515" v="244" actId="20577"/>
          <ac:spMkLst>
            <pc:docMk/>
            <pc:sldMk cId="2930414201" sldId="266"/>
            <ac:spMk id="7" creationId="{92122A54-6CD2-4453-907F-F8E0E5AADA49}"/>
          </ac:spMkLst>
        </pc:spChg>
      </pc:sldChg>
      <pc:sldChg chg="mod modShow">
        <pc:chgData name="Barry Praamsma-Townshend" userId="668637f3-6ef0-4247-9a8f-63d7f0c1d7e6" providerId="ADAL" clId="{BE2A8C85-D835-44BE-ADCD-1F1D42A41E45}" dt="2021-09-08T16:05:20.874" v="122" actId="729"/>
        <pc:sldMkLst>
          <pc:docMk/>
          <pc:sldMk cId="3857543587" sldId="267"/>
        </pc:sldMkLst>
      </pc:sldChg>
      <pc:sldChg chg="addSp modSp mod">
        <pc:chgData name="Barry Praamsma-Townshend" userId="668637f3-6ef0-4247-9a8f-63d7f0c1d7e6" providerId="ADAL" clId="{BE2A8C85-D835-44BE-ADCD-1F1D42A41E45}" dt="2021-09-14T17:34:04.283" v="486" actId="20577"/>
        <pc:sldMkLst>
          <pc:docMk/>
          <pc:sldMk cId="3722217826" sldId="285"/>
        </pc:sldMkLst>
        <pc:spChg chg="add mod">
          <ac:chgData name="Barry Praamsma-Townshend" userId="668637f3-6ef0-4247-9a8f-63d7f0c1d7e6" providerId="ADAL" clId="{BE2A8C85-D835-44BE-ADCD-1F1D42A41E45}" dt="2021-09-14T17:34:04.283" v="486" actId="20577"/>
          <ac:spMkLst>
            <pc:docMk/>
            <pc:sldMk cId="3722217826" sldId="285"/>
            <ac:spMk id="2" creationId="{4ED869CC-9C10-4EFB-A985-548C5B92F54D}"/>
          </ac:spMkLst>
        </pc:spChg>
      </pc:sldChg>
      <pc:sldChg chg="modSp mod modShow">
        <pc:chgData name="Barry Praamsma-Townshend" userId="668637f3-6ef0-4247-9a8f-63d7f0c1d7e6" providerId="ADAL" clId="{BE2A8C85-D835-44BE-ADCD-1F1D42A41E45}" dt="2021-10-13T12:08:52.908" v="487" actId="729"/>
        <pc:sldMkLst>
          <pc:docMk/>
          <pc:sldMk cId="1372665826" sldId="291"/>
        </pc:sldMkLst>
        <pc:spChg chg="mod">
          <ac:chgData name="Barry Praamsma-Townshend" userId="668637f3-6ef0-4247-9a8f-63d7f0c1d7e6" providerId="ADAL" clId="{BE2A8C85-D835-44BE-ADCD-1F1D42A41E45}" dt="2021-09-08T16:04:23.334" v="118" actId="12"/>
          <ac:spMkLst>
            <pc:docMk/>
            <pc:sldMk cId="1372665826" sldId="291"/>
            <ac:spMk id="9" creationId="{03BE1A69-9E39-4D7C-8B17-84AFBC4D35BC}"/>
          </ac:spMkLst>
        </pc:spChg>
      </pc:sldChg>
      <pc:sldChg chg="modSp mod">
        <pc:chgData name="Barry Praamsma-Townshend" userId="668637f3-6ef0-4247-9a8f-63d7f0c1d7e6" providerId="ADAL" clId="{BE2A8C85-D835-44BE-ADCD-1F1D42A41E45}" dt="2021-09-08T16:02:23.549" v="26" actId="403"/>
        <pc:sldMkLst>
          <pc:docMk/>
          <pc:sldMk cId="3242551832" sldId="312"/>
        </pc:sldMkLst>
        <pc:spChg chg="mod">
          <ac:chgData name="Barry Praamsma-Townshend" userId="668637f3-6ef0-4247-9a8f-63d7f0c1d7e6" providerId="ADAL" clId="{BE2A8C85-D835-44BE-ADCD-1F1D42A41E45}" dt="2021-09-08T16:02:23.549" v="26" actId="403"/>
          <ac:spMkLst>
            <pc:docMk/>
            <pc:sldMk cId="3242551832" sldId="312"/>
            <ac:spMk id="5" creationId="{6F73876C-3134-4761-8032-0F31DF65238D}"/>
          </ac:spMkLst>
        </pc:spChg>
      </pc:sldChg>
      <pc:sldChg chg="addSp delSp modSp add mod modNotesTx">
        <pc:chgData name="Barry Praamsma-Townshend" userId="668637f3-6ef0-4247-9a8f-63d7f0c1d7e6" providerId="ADAL" clId="{BE2A8C85-D835-44BE-ADCD-1F1D42A41E45}" dt="2021-09-08T17:39:58.769" v="287" actId="1076"/>
        <pc:sldMkLst>
          <pc:docMk/>
          <pc:sldMk cId="23342509" sldId="315"/>
        </pc:sldMkLst>
        <pc:spChg chg="mod">
          <ac:chgData name="Barry Praamsma-Townshend" userId="668637f3-6ef0-4247-9a8f-63d7f0c1d7e6" providerId="ADAL" clId="{BE2A8C85-D835-44BE-ADCD-1F1D42A41E45}" dt="2021-09-08T17:37:30.388" v="273" actId="20577"/>
          <ac:spMkLst>
            <pc:docMk/>
            <pc:sldMk cId="23342509" sldId="315"/>
            <ac:spMk id="2" creationId="{4E1E3432-FF55-46AA-A98C-9DB59C9BF05D}"/>
          </ac:spMkLst>
        </pc:spChg>
        <pc:spChg chg="del">
          <ac:chgData name="Barry Praamsma-Townshend" userId="668637f3-6ef0-4247-9a8f-63d7f0c1d7e6" providerId="ADAL" clId="{BE2A8C85-D835-44BE-ADCD-1F1D42A41E45}" dt="2021-09-08T17:37:18.275" v="248" actId="478"/>
          <ac:spMkLst>
            <pc:docMk/>
            <pc:sldMk cId="23342509" sldId="315"/>
            <ac:spMk id="3" creationId="{B16EE60A-7685-4699-9210-5BE9208569DF}"/>
          </ac:spMkLst>
        </pc:spChg>
        <pc:spChg chg="add del mod">
          <ac:chgData name="Barry Praamsma-Townshend" userId="668637f3-6ef0-4247-9a8f-63d7f0c1d7e6" providerId="ADAL" clId="{BE2A8C85-D835-44BE-ADCD-1F1D42A41E45}" dt="2021-09-08T17:37:20.860" v="249" actId="478"/>
          <ac:spMkLst>
            <pc:docMk/>
            <pc:sldMk cId="23342509" sldId="315"/>
            <ac:spMk id="6" creationId="{5E77ADC3-18B7-4974-B32B-B13BABC49E73}"/>
          </ac:spMkLst>
        </pc:spChg>
        <pc:spChg chg="add mod">
          <ac:chgData name="Barry Praamsma-Townshend" userId="668637f3-6ef0-4247-9a8f-63d7f0c1d7e6" providerId="ADAL" clId="{BE2A8C85-D835-44BE-ADCD-1F1D42A41E45}" dt="2021-09-08T17:39:42.816" v="285" actId="1076"/>
          <ac:spMkLst>
            <pc:docMk/>
            <pc:sldMk cId="23342509" sldId="315"/>
            <ac:spMk id="11" creationId="{D5FF5C68-80B0-40C1-B182-5FBE6A6B1A70}"/>
          </ac:spMkLst>
        </pc:spChg>
        <pc:picChg chg="add mod">
          <ac:chgData name="Barry Praamsma-Townshend" userId="668637f3-6ef0-4247-9a8f-63d7f0c1d7e6" providerId="ADAL" clId="{BE2A8C85-D835-44BE-ADCD-1F1D42A41E45}" dt="2021-09-08T17:39:58.769" v="287" actId="1076"/>
          <ac:picMkLst>
            <pc:docMk/>
            <pc:sldMk cId="23342509" sldId="315"/>
            <ac:picMk id="10" creationId="{00E1D9BA-DC23-47BA-91F1-7981D3F30512}"/>
          </ac:picMkLst>
        </pc:picChg>
      </pc:sldChg>
      <pc:sldChg chg="add del">
        <pc:chgData name="Barry Praamsma-Townshend" userId="668637f3-6ef0-4247-9a8f-63d7f0c1d7e6" providerId="ADAL" clId="{BE2A8C85-D835-44BE-ADCD-1F1D42A41E45}" dt="2021-09-08T17:37:04.012" v="246" actId="47"/>
        <pc:sldMkLst>
          <pc:docMk/>
          <pc:sldMk cId="1520416476" sldId="315"/>
        </pc:sldMkLst>
      </pc:sldChg>
      <pc:sldChg chg="new del">
        <pc:chgData name="Barry Praamsma-Townshend" userId="668637f3-6ef0-4247-9a8f-63d7f0c1d7e6" providerId="ADAL" clId="{BE2A8C85-D835-44BE-ADCD-1F1D42A41E45}" dt="2021-09-08T16:05:06.607" v="120" actId="47"/>
        <pc:sldMkLst>
          <pc:docMk/>
          <pc:sldMk cId="3860775025" sldId="315"/>
        </pc:sldMkLst>
      </pc:sldChg>
      <pc:sldChg chg="addSp delSp modSp add mod">
        <pc:chgData name="Barry Praamsma-Townshend" userId="668637f3-6ef0-4247-9a8f-63d7f0c1d7e6" providerId="ADAL" clId="{BE2A8C85-D835-44BE-ADCD-1F1D42A41E45}" dt="2021-09-08T17:39:20.057" v="283" actId="1076"/>
        <pc:sldMkLst>
          <pc:docMk/>
          <pc:sldMk cId="2767182565" sldId="316"/>
        </pc:sldMkLst>
        <pc:picChg chg="add mod">
          <ac:chgData name="Barry Praamsma-Townshend" userId="668637f3-6ef0-4247-9a8f-63d7f0c1d7e6" providerId="ADAL" clId="{BE2A8C85-D835-44BE-ADCD-1F1D42A41E45}" dt="2021-09-08T17:39:20.057" v="283" actId="1076"/>
          <ac:picMkLst>
            <pc:docMk/>
            <pc:sldMk cId="2767182565" sldId="316"/>
            <ac:picMk id="4" creationId="{CCE6E0C2-2A9A-42EB-8AEC-C3E4EA6D42F2}"/>
          </ac:picMkLst>
        </pc:picChg>
        <pc:picChg chg="del">
          <ac:chgData name="Barry Praamsma-Townshend" userId="668637f3-6ef0-4247-9a8f-63d7f0c1d7e6" providerId="ADAL" clId="{BE2A8C85-D835-44BE-ADCD-1F1D42A41E45}" dt="2021-09-08T17:39:03.556" v="280" actId="478"/>
          <ac:picMkLst>
            <pc:docMk/>
            <pc:sldMk cId="2767182565" sldId="316"/>
            <ac:picMk id="10" creationId="{00E1D9BA-DC23-47BA-91F1-7981D3F30512}"/>
          </ac:picMkLst>
        </pc:picChg>
      </pc:sldChg>
      <pc:sldChg chg="addSp modSp add mod">
        <pc:chgData name="Barry Praamsma-Townshend" userId="668637f3-6ef0-4247-9a8f-63d7f0c1d7e6" providerId="ADAL" clId="{BE2A8C85-D835-44BE-ADCD-1F1D42A41E45}" dt="2021-09-08T17:41:06.195" v="298" actId="1036"/>
        <pc:sldMkLst>
          <pc:docMk/>
          <pc:sldMk cId="104382890" sldId="317"/>
        </pc:sldMkLst>
        <pc:spChg chg="add mod">
          <ac:chgData name="Barry Praamsma-Townshend" userId="668637f3-6ef0-4247-9a8f-63d7f0c1d7e6" providerId="ADAL" clId="{BE2A8C85-D835-44BE-ADCD-1F1D42A41E45}" dt="2021-09-08T17:41:06.195" v="298" actId="1036"/>
          <ac:spMkLst>
            <pc:docMk/>
            <pc:sldMk cId="104382890" sldId="317"/>
            <ac:spMk id="3" creationId="{FAE999A4-BAEE-4377-B354-A7E766DF372D}"/>
          </ac:spMkLst>
        </pc:spChg>
        <pc:picChg chg="mod">
          <ac:chgData name="Barry Praamsma-Townshend" userId="668637f3-6ef0-4247-9a8f-63d7f0c1d7e6" providerId="ADAL" clId="{BE2A8C85-D835-44BE-ADCD-1F1D42A41E45}" dt="2021-09-08T17:40:45.081" v="293" actId="1076"/>
          <ac:picMkLst>
            <pc:docMk/>
            <pc:sldMk cId="104382890" sldId="317"/>
            <ac:picMk id="4" creationId="{CCE6E0C2-2A9A-42EB-8AEC-C3E4EA6D42F2}"/>
          </ac:picMkLst>
        </pc:picChg>
      </pc:sldChg>
      <pc:sldChg chg="modSp add mod modNotesTx">
        <pc:chgData name="Barry Praamsma-Townshend" userId="668637f3-6ef0-4247-9a8f-63d7f0c1d7e6" providerId="ADAL" clId="{BE2A8C85-D835-44BE-ADCD-1F1D42A41E45}" dt="2021-09-13T22:59:08.094" v="317" actId="20577"/>
        <pc:sldMkLst>
          <pc:docMk/>
          <pc:sldMk cId="1822287898" sldId="318"/>
        </pc:sldMkLst>
        <pc:spChg chg="mod">
          <ac:chgData name="Barry Praamsma-Townshend" userId="668637f3-6ef0-4247-9a8f-63d7f0c1d7e6" providerId="ADAL" clId="{BE2A8C85-D835-44BE-ADCD-1F1D42A41E45}" dt="2021-09-13T22:59:08.094" v="317" actId="20577"/>
          <ac:spMkLst>
            <pc:docMk/>
            <pc:sldMk cId="1822287898" sldId="318"/>
            <ac:spMk id="4" creationId="{D04D7DFF-D4EE-4DA0-97D6-57483EB6DFB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194C5-F936-48B5-9E86-EE3BD7699BFF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8473F-6A50-445C-81C2-46282FDC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99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dashboard you see after logging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39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must choose at least three timeslots, but in many cases choosing more options increases the chances of a match with your SAS advisor. We will always choose the first available timeslot that matches.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54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bottom of the page, there is a button to “submit request for appointment”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54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you have submitted your request, you’ll see a message that says: “system update was successful”. You can also see a list of requests you’ve submitted at the bottom of the main body of the page.</a:t>
            </a:r>
          </a:p>
          <a:p>
            <a:endParaRPr lang="en-US" dirty="0"/>
          </a:p>
          <a:p>
            <a:r>
              <a:rPr lang="en-US" dirty="0"/>
              <a:t>From here, a service assistant will look at your request and find the first available time that matches when your SAS Advisor is available.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07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46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36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“request for appointments” page beings with an explanation that you will be required to provide a purpose for the appointment and indicate your availability.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10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require an accommodation for your appointment, such as a sign language interpreter, please indicate it in the first box.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98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ask that you tell us if a support person will be attending so that we know what to expect. When meeting in person, sometimes we need to arrange for a larger meeting room.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72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Indicate the type of appointment you would like: Microsoft Teams (virtual), an office visit (in-person) or over the phone.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02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must provide a brief note indicate what you hope to discuss.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74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three categories of appointment purposes: initial appointments, regular appointments, and problem-solving a specific situation. Under each category, there are multiple options.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52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student has indicated that they would like to meet to discuss accommodations. You only need to choose one option.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22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blocks of time when you are free. Your appointment will not fill the whole block.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2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1E73-9344-44FA-9E06-600ACED88FAB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F61B2A0D-4A1C-44EF-97A6-42AE0C21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8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1E73-9344-44FA-9E06-600ACED88FAB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2A0D-4A1C-44EF-97A6-42AE0C21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8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1E73-9344-44FA-9E06-600ACED88FAB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2A0D-4A1C-44EF-97A6-42AE0C21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9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1E73-9344-44FA-9E06-600ACED88FAB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2A0D-4A1C-44EF-97A6-42AE0C21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8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0E1E73-9344-44FA-9E06-600ACED88FAB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61B2A0D-4A1C-44EF-97A6-42AE0C21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4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1E73-9344-44FA-9E06-600ACED88FAB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2A0D-4A1C-44EF-97A6-42AE0C21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1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1E73-9344-44FA-9E06-600ACED88FAB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2A0D-4A1C-44EF-97A6-42AE0C21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9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1E73-9344-44FA-9E06-600ACED88FAB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2A0D-4A1C-44EF-97A6-42AE0C21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3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1E73-9344-44FA-9E06-600ACED88FAB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2A0D-4A1C-44EF-97A6-42AE0C21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0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1E73-9344-44FA-9E06-600ACED88FAB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2A0D-4A1C-44EF-97A6-42AE0C21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3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1E73-9344-44FA-9E06-600ACED88FAB}" type="datetimeFigureOut">
              <a:rPr lang="en-US" smtClean="0"/>
              <a:t>5/7/2023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2A0D-4A1C-44EF-97A6-42AE0C21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4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0E1E73-9344-44FA-9E06-600ACED88FAB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F61B2A0D-4A1C-44EF-97A6-42AE0C21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7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3F918-23AB-40F6-BF1A-D1A5AAE42D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SAS Student Portal</a:t>
            </a:r>
            <a:br>
              <a:rPr lang="en-US" dirty="0"/>
            </a:br>
            <a:r>
              <a:rPr lang="en-US" dirty="0"/>
              <a:t>Request Appointment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CE53D-89BE-4594-8948-7B19933BB1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Student Accessibility Services</a:t>
            </a:r>
          </a:p>
        </p:txBody>
      </p:sp>
      <p:pic>
        <p:nvPicPr>
          <p:cNvPr id="9" name="Picture 8" descr="Logo for Student Wellness">
            <a:extLst>
              <a:ext uri="{FF2B5EF4-FFF2-40B4-BE49-F238E27FC236}">
                <a16:creationId xmlns:a16="http://schemas.microsoft.com/office/drawing/2014/main" id="{61DE7579-F3CE-4B22-B3AF-9B53A9CAB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308" y="3967387"/>
            <a:ext cx="1828844" cy="240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68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769AA-A571-4CC3-BD83-7B356C5F71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2120900"/>
            <a:ext cx="10058400" cy="40513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C0D47E-30C5-427C-BCF3-9616C255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08D00-D631-4027-9F02-F4900BB13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  <p:pic>
        <p:nvPicPr>
          <p:cNvPr id="5" name="Picture 4" descr="This is the same screenshot as before, but now the user has selected one availability timeslot. There are four blocks of time per day: 9:30 to 10:30, 1 to 2, 2 to 3 and 3 to 3:30. Times for the next nine days are presented.">
            <a:extLst>
              <a:ext uri="{FF2B5EF4-FFF2-40B4-BE49-F238E27FC236}">
                <a16:creationId xmlns:a16="http://schemas.microsoft.com/office/drawing/2014/main" id="{39DE46D8-1039-58E4-BE16-559C9A11C9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798" y="0"/>
            <a:ext cx="851240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B78F1A-553C-4D29-1779-F2EAEFF61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1436" y="3636818"/>
            <a:ext cx="6442364" cy="3074328"/>
          </a:xfrm>
          <a:prstGeom prst="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76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769AA-A571-4CC3-BD83-7B356C5F71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2120900"/>
            <a:ext cx="10058400" cy="40513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C0D47E-30C5-427C-BCF3-9616C255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08D00-D631-4027-9F02-F4900BB13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  <p:pic>
        <p:nvPicPr>
          <p:cNvPr id="5" name="Picture 4" descr="This is the same screenshot as before, but now the user has selected one timeslot per day, and two time slots on one day.">
            <a:extLst>
              <a:ext uri="{FF2B5EF4-FFF2-40B4-BE49-F238E27FC236}">
                <a16:creationId xmlns:a16="http://schemas.microsoft.com/office/drawing/2014/main" id="{685D72A1-F7D4-D12C-6B01-9F6F113A3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798" y="0"/>
            <a:ext cx="851240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6AACB3-0088-F2E0-989B-2366E4C14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1436" y="3636818"/>
            <a:ext cx="6442364" cy="3074328"/>
          </a:xfrm>
          <a:prstGeom prst="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94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769AA-A571-4CC3-BD83-7B356C5F71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2120900"/>
            <a:ext cx="10058400" cy="40513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C0D47E-30C5-427C-BCF3-9616C255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08D00-D631-4027-9F02-F4900BB13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  <p:pic>
        <p:nvPicPr>
          <p:cNvPr id="5" name="Picture 4" descr="This screenshot shows that at the bottom of the screen there is a &quot;submit request for appointment&quot; button.">
            <a:extLst>
              <a:ext uri="{FF2B5EF4-FFF2-40B4-BE49-F238E27FC236}">
                <a16:creationId xmlns:a16="http://schemas.microsoft.com/office/drawing/2014/main" id="{CFDDCB32-AE82-4952-D4A3-66808DF06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798" y="0"/>
            <a:ext cx="8512404" cy="68580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A54E6EC-00D5-3824-3C69-92EAF35B5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31564" y="5484878"/>
            <a:ext cx="1844040" cy="80581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769AA-A571-4CC3-BD83-7B356C5F71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2120900"/>
            <a:ext cx="10058400" cy="40513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C0D47E-30C5-427C-BCF3-9616C255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08D00-D631-4027-9F02-F4900BB13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  <p:pic>
        <p:nvPicPr>
          <p:cNvPr id="5" name="Picture 4" descr="In this final screenshot, we can see the message showing a successful submission. The important notes box has not changed. At the bottom of the main body is a list of the requests that have been submitted with an option to modify or cancel each one.">
            <a:extLst>
              <a:ext uri="{FF2B5EF4-FFF2-40B4-BE49-F238E27FC236}">
                <a16:creationId xmlns:a16="http://schemas.microsoft.com/office/drawing/2014/main" id="{2CBB11EF-795B-C4E3-1B2F-EADD7A164F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798" y="0"/>
            <a:ext cx="8512404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62F9AC-8DBE-5CBB-5949-A00B4F665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35582" y="249382"/>
            <a:ext cx="5429042" cy="696191"/>
          </a:xfrm>
          <a:prstGeom prst="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CCC8D9-4C6A-BE31-6A2B-28780ADDD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78382" y="3091295"/>
            <a:ext cx="4229100" cy="675409"/>
          </a:xfrm>
          <a:prstGeom prst="ellips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18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166434-2EEA-09AF-D62B-DFBDB0F72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229D46-0B68-4178-8C28-98A46A74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4822F5-7865-AF97-B0BE-3AC30700A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Update is Coming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F76D6-4AFF-AAF4-58F6-E11D52FCA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will be some changes to </a:t>
            </a:r>
            <a:r>
              <a:rPr lang="en-US" sz="2800" dirty="0" err="1"/>
              <a:t>colours</a:t>
            </a:r>
            <a:r>
              <a:rPr lang="en-US" sz="2800" dirty="0"/>
              <a:t> and layout when the new version is released.</a:t>
            </a:r>
          </a:p>
          <a:p>
            <a:r>
              <a:rPr lang="en-US" sz="2800" dirty="0"/>
              <a:t>It will be mobile friendly and has some helpful new tools.</a:t>
            </a:r>
          </a:p>
          <a:p>
            <a:r>
              <a:rPr lang="en-US" sz="2800" dirty="0"/>
              <a:t>We don’t know the date yet.</a:t>
            </a:r>
          </a:p>
          <a:p>
            <a:r>
              <a:rPr lang="en-US" sz="2800" dirty="0"/>
              <a:t>When more information is available, it will be posted on the SAS website.</a:t>
            </a:r>
          </a:p>
        </p:txBody>
      </p:sp>
    </p:spTree>
    <p:extLst>
      <p:ext uri="{BB962C8B-B14F-4D97-AF65-F5344CB8AC3E}">
        <p14:creationId xmlns:p14="http://schemas.microsoft.com/office/powerpoint/2010/main" val="296670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05D30-B2BA-432E-882F-0849242C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0" y="4267832"/>
            <a:ext cx="5818818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wellness.uoguelph.ca</a:t>
            </a:r>
            <a:br>
              <a:rPr lang="en-US" sz="4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4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/accessibility</a:t>
            </a:r>
            <a:endParaRPr lang="en-US" sz="44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E19CD-109F-4734-8D07-1BA0075DD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7840" y="3428999"/>
            <a:ext cx="5818818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Contact </a:t>
            </a:r>
            <a:r>
              <a:rPr lang="en-US" sz="1800" dirty="0">
                <a:solidFill>
                  <a:srgbClr val="000000"/>
                </a:solidFill>
              </a:rPr>
              <a:t>Information</a:t>
            </a:r>
            <a:endParaRPr lang="en-US" sz="18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Student Wellness logo">
            <a:extLst>
              <a:ext uri="{FF2B5EF4-FFF2-40B4-BE49-F238E27FC236}">
                <a16:creationId xmlns:a16="http://schemas.microsoft.com/office/drawing/2014/main" id="{B08C251F-6D19-4372-973A-316DA01E4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89" y="1909985"/>
            <a:ext cx="3584886" cy="471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2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769AA-A571-4CC3-BD83-7B356C5F71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2120900"/>
            <a:ext cx="10058400" cy="40513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C0D47E-30C5-427C-BCF3-9616C255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08D00-D631-4027-9F02-F4900BB13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  <p:pic>
        <p:nvPicPr>
          <p:cNvPr id="11" name="Picture 10" descr="Screenshot of the dashboard when you login. The central area has a section highlighting &quot;Important Messages.&quot;">
            <a:extLst>
              <a:ext uri="{FF2B5EF4-FFF2-40B4-BE49-F238E27FC236}">
                <a16:creationId xmlns:a16="http://schemas.microsoft.com/office/drawing/2014/main" id="{7EB63FA3-86A1-E448-3075-FB294050C37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798" y="0"/>
            <a:ext cx="8512404" cy="685800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575C9076-DA90-87FB-04E2-4A4AA9AA5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501" y="2773853"/>
            <a:ext cx="1844040" cy="80581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9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769AA-A571-4CC3-BD83-7B356C5F71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2120900"/>
            <a:ext cx="10058400" cy="40513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C0D47E-30C5-427C-BCF3-9616C255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08D00-D631-4027-9F02-F4900BB13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  <p:pic>
        <p:nvPicPr>
          <p:cNvPr id="5" name="Picture 4" descr="Screenshot of the first step in the &quot;request for appointment&quot; process. The main body of the page includes a box with important notes.">
            <a:extLst>
              <a:ext uri="{FF2B5EF4-FFF2-40B4-BE49-F238E27FC236}">
                <a16:creationId xmlns:a16="http://schemas.microsoft.com/office/drawing/2014/main" id="{6C2F2F44-2037-0B8B-E265-7DC5EAC13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798" y="0"/>
            <a:ext cx="8512404" cy="68580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F304C9B-A784-8EEE-950F-645385368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413855" y="3309562"/>
            <a:ext cx="1844040" cy="80581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9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769AA-A571-4CC3-BD83-7B356C5F71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2120900"/>
            <a:ext cx="10058400" cy="40513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C0D47E-30C5-427C-BCF3-9616C255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08D00-D631-4027-9F02-F4900BB13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  <p:pic>
        <p:nvPicPr>
          <p:cNvPr id="5" name="Picture 4" descr="After clicking on the &quot;request for appointments&quot; button, the same important notes appears at the top of the page. However, now there is also a section to provide details for your request.">
            <a:extLst>
              <a:ext uri="{FF2B5EF4-FFF2-40B4-BE49-F238E27FC236}">
                <a16:creationId xmlns:a16="http://schemas.microsoft.com/office/drawing/2014/main" id="{3D62AD52-65CF-9708-914A-9C56EFFD6C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798" y="0"/>
            <a:ext cx="851240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6A167B-839A-0177-2B70-19E5F3377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57800" y="3751118"/>
            <a:ext cx="4727864" cy="779318"/>
          </a:xfrm>
          <a:prstGeom prst="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769AA-A571-4CC3-BD83-7B356C5F71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2120900"/>
            <a:ext cx="10058400" cy="40513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C0D47E-30C5-427C-BCF3-9616C255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08D00-D631-4027-9F02-F4900BB13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  <p:pic>
        <p:nvPicPr>
          <p:cNvPr id="5" name="Picture 4" descr="In this screenshot, the user has selected &quot;support person will attend too.&quot;">
            <a:extLst>
              <a:ext uri="{FF2B5EF4-FFF2-40B4-BE49-F238E27FC236}">
                <a16:creationId xmlns:a16="http://schemas.microsoft.com/office/drawing/2014/main" id="{2627A035-2EB1-6E85-7DA7-15AE313B9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798" y="0"/>
            <a:ext cx="8512404" cy="68580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CB2C10C3-A924-CFAE-D41D-4756715B6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5701" y="3958416"/>
            <a:ext cx="1844040" cy="80581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88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769AA-A571-4CC3-BD83-7B356C5F71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2120900"/>
            <a:ext cx="10058400" cy="40513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C0D47E-30C5-427C-BCF3-9616C255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08D00-D631-4027-9F02-F4900BB13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  <p:pic>
        <p:nvPicPr>
          <p:cNvPr id="5" name="Picture 4" descr="In this screenshot, the user is selecting &quot;MS Teams&quot; as the appointment type.">
            <a:extLst>
              <a:ext uri="{FF2B5EF4-FFF2-40B4-BE49-F238E27FC236}">
                <a16:creationId xmlns:a16="http://schemas.microsoft.com/office/drawing/2014/main" id="{FF2A1F16-C03B-065C-BFF2-8FF291288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798" y="0"/>
            <a:ext cx="8512404" cy="68580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0A1E9E49-B072-5B7D-4972-ACDDC07A5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5701" y="4613043"/>
            <a:ext cx="1844040" cy="80581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7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769AA-A571-4CC3-BD83-7B356C5F71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2120900"/>
            <a:ext cx="10058400" cy="40513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C0D47E-30C5-427C-BCF3-9616C255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08D00-D631-4027-9F02-F4900BB13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  <p:pic>
        <p:nvPicPr>
          <p:cNvPr id="5" name="Picture 4" descr="In this screenshot, the user has written a note in the comments box. It says &quot;I'd like to review my accommodations.&quot;">
            <a:extLst>
              <a:ext uri="{FF2B5EF4-FFF2-40B4-BE49-F238E27FC236}">
                <a16:creationId xmlns:a16="http://schemas.microsoft.com/office/drawing/2014/main" id="{70762B64-EABD-0F7E-74DB-DCC5374BD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798" y="0"/>
            <a:ext cx="8512404" cy="68580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2EF43F4-5A73-4AA0-6C7C-879207A85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8062176" y="4841643"/>
            <a:ext cx="1844040" cy="80581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49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769AA-A571-4CC3-BD83-7B356C5F71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2120900"/>
            <a:ext cx="10058400" cy="40513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C0D47E-30C5-427C-BCF3-9616C255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08D00-D631-4027-9F02-F4900BB13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  <p:pic>
        <p:nvPicPr>
          <p:cNvPr id="5" name="Picture 4" descr="This screenshot is of the same page, but scrolled further down. There are a series of checkbox options for different appointment purposes.">
            <a:extLst>
              <a:ext uri="{FF2B5EF4-FFF2-40B4-BE49-F238E27FC236}">
                <a16:creationId xmlns:a16="http://schemas.microsoft.com/office/drawing/2014/main" id="{88DBFDE0-5A6B-9DD5-E043-7A2BC6CEBA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798" y="0"/>
            <a:ext cx="851240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8A6A65-CFB5-B9C9-7D7C-F51040DAF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1436" y="1028700"/>
            <a:ext cx="6442364" cy="2564892"/>
          </a:xfrm>
          <a:prstGeom prst="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89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769AA-A571-4CC3-BD83-7B356C5F71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2120900"/>
            <a:ext cx="10058400" cy="40513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C0D47E-30C5-427C-BCF3-9616C255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08D00-D631-4027-9F02-F4900BB13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  <p:pic>
        <p:nvPicPr>
          <p:cNvPr id="5" name="Picture 4" descr="In this screenshot, the user has selected &quot;accommodations&quot; under the &quot;regular advising&quot; category. Note that the heading for each category starts with a number like 01.">
            <a:extLst>
              <a:ext uri="{FF2B5EF4-FFF2-40B4-BE49-F238E27FC236}">
                <a16:creationId xmlns:a16="http://schemas.microsoft.com/office/drawing/2014/main" id="{95180F55-47E2-E6FD-6DCE-E69DDB28C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798" y="0"/>
            <a:ext cx="8512404" cy="68580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666175D-933D-8C72-166F-B9ECE6205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27455" y="2079336"/>
            <a:ext cx="1844040" cy="80581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29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A958DEDC2D5C4DB9775EE4566BB966" ma:contentTypeVersion="13" ma:contentTypeDescription="Create a new document." ma:contentTypeScope="" ma:versionID="40851ce73c99583c7eae443875c95259">
  <xsd:schema xmlns:xsd="http://www.w3.org/2001/XMLSchema" xmlns:xs="http://www.w3.org/2001/XMLSchema" xmlns:p="http://schemas.microsoft.com/office/2006/metadata/properties" xmlns:ns3="4152e4b0-9273-4eb3-9219-cbfd475533bd" xmlns:ns4="471cef36-82b7-4951-946c-7d484f1f0794" targetNamespace="http://schemas.microsoft.com/office/2006/metadata/properties" ma:root="true" ma:fieldsID="c092eae7fca030176a294cdd36666bf3" ns3:_="" ns4:_="">
    <xsd:import namespace="4152e4b0-9273-4eb3-9219-cbfd475533bd"/>
    <xsd:import namespace="471cef36-82b7-4951-946c-7d484f1f079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2e4b0-9273-4eb3-9219-cbfd475533b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1cef36-82b7-4951-946c-7d484f1f07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DF2913-D8F9-44B6-A61F-BBCEE419B6D6}">
  <ds:schemaRefs>
    <ds:schemaRef ds:uri="http://schemas.microsoft.com/office/2006/documentManagement/types"/>
    <ds:schemaRef ds:uri="http://schemas.microsoft.com/office/infopath/2007/PartnerControls"/>
    <ds:schemaRef ds:uri="471cef36-82b7-4951-946c-7d484f1f079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152e4b0-9273-4eb3-9219-cbfd475533b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2BF09D0-2628-4EED-8D06-F2090423C9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86A463-EE17-4A17-9811-00BF43AF15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52e4b0-9273-4eb3-9219-cbfd475533bd"/>
    <ds:schemaRef ds:uri="471cef36-82b7-4951-946c-7d484f1f07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12941</TotalTime>
  <Words>415</Words>
  <Application>Microsoft Office PowerPoint</Application>
  <PresentationFormat>Widescreen</PresentationFormat>
  <Paragraphs>49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Georgia</vt:lpstr>
      <vt:lpstr>Trebuchet MS</vt:lpstr>
      <vt:lpstr>Wingdings</vt:lpstr>
      <vt:lpstr>Wood Type</vt:lpstr>
      <vt:lpstr>SAS Student Portal Request Appointment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Update is Coming</vt:lpstr>
      <vt:lpstr>wellness.uoguelph.ca /accessibility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Praamsma-Townshend</dc:creator>
  <cp:lastModifiedBy>Barry Praamsma-Townshend</cp:lastModifiedBy>
  <cp:revision>29</cp:revision>
  <cp:lastPrinted>2020-09-08T13:41:58Z</cp:lastPrinted>
  <dcterms:created xsi:type="dcterms:W3CDTF">2020-07-15T19:31:30Z</dcterms:created>
  <dcterms:modified xsi:type="dcterms:W3CDTF">2023-05-08T22:09:27Z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0x010100F2A958DEDC2D5C4DB9775EE4566BB966</vt:lpwstr>
  </property>
</Properties>
</file>