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56" r:id="rId5"/>
    <p:sldId id="281" r:id="rId6"/>
    <p:sldId id="285" r:id="rId7"/>
    <p:sldId id="286" r:id="rId8"/>
    <p:sldId id="334" r:id="rId9"/>
    <p:sldId id="287" r:id="rId10"/>
    <p:sldId id="288" r:id="rId11"/>
    <p:sldId id="289" r:id="rId12"/>
    <p:sldId id="290" r:id="rId13"/>
    <p:sldId id="291" r:id="rId14"/>
    <p:sldId id="292" r:id="rId15"/>
    <p:sldId id="333" r:id="rId16"/>
    <p:sldId id="28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CC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A7FEA-1E69-42A0-B847-C8CCB8F2E0CB}" v="33" dt="2023-05-08T17:31:22.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134" autoAdjust="0"/>
  </p:normalViewPr>
  <p:slideViewPr>
    <p:cSldViewPr snapToGrid="0">
      <p:cViewPr varScale="1">
        <p:scale>
          <a:sx n="92" d="100"/>
          <a:sy n="92" d="100"/>
        </p:scale>
        <p:origin x="420"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Praamsma-Townshend" userId="668637f3-6ef0-4247-9a8f-63d7f0c1d7e6" providerId="ADAL" clId="{035A7FEA-1E69-42A0-B847-C8CCB8F2E0CB}"/>
    <pc:docChg chg="undo custSel addSld delSld modSld">
      <pc:chgData name="Barry Praamsma-Townshend" userId="668637f3-6ef0-4247-9a8f-63d7f0c1d7e6" providerId="ADAL" clId="{035A7FEA-1E69-42A0-B847-C8CCB8F2E0CB}" dt="2023-05-08T22:13:16.520" v="6346" actId="962"/>
      <pc:docMkLst>
        <pc:docMk/>
      </pc:docMkLst>
      <pc:sldChg chg="modSp mod">
        <pc:chgData name="Barry Praamsma-Townshend" userId="668637f3-6ef0-4247-9a8f-63d7f0c1d7e6" providerId="ADAL" clId="{035A7FEA-1E69-42A0-B847-C8CCB8F2E0CB}" dt="2023-05-07T20:02:59.808" v="13" actId="20577"/>
        <pc:sldMkLst>
          <pc:docMk/>
          <pc:sldMk cId="4184368033" sldId="256"/>
        </pc:sldMkLst>
        <pc:spChg chg="mod">
          <ac:chgData name="Barry Praamsma-Townshend" userId="668637f3-6ef0-4247-9a8f-63d7f0c1d7e6" providerId="ADAL" clId="{035A7FEA-1E69-42A0-B847-C8CCB8F2E0CB}" dt="2023-05-07T20:02:59.808" v="13" actId="20577"/>
          <ac:spMkLst>
            <pc:docMk/>
            <pc:sldMk cId="4184368033" sldId="256"/>
            <ac:spMk id="2" creationId="{2173F918-23AB-40F6-BF1A-D1A5AAE42DEE}"/>
          </ac:spMkLst>
        </pc:spChg>
      </pc:sldChg>
      <pc:sldChg chg="addSp delSp modSp mod modNotesTx">
        <pc:chgData name="Barry Praamsma-Townshend" userId="668637f3-6ef0-4247-9a8f-63d7f0c1d7e6" providerId="ADAL" clId="{035A7FEA-1E69-42A0-B847-C8CCB8F2E0CB}" dt="2023-05-08T22:12:13.218" v="6335" actId="962"/>
        <pc:sldMkLst>
          <pc:docMk/>
          <pc:sldMk cId="3336992295" sldId="281"/>
        </pc:sldMkLst>
        <pc:spChg chg="add mod">
          <ac:chgData name="Barry Praamsma-Townshend" userId="668637f3-6ef0-4247-9a8f-63d7f0c1d7e6" providerId="ADAL" clId="{035A7FEA-1E69-42A0-B847-C8CCB8F2E0CB}" dt="2023-05-08T22:12:02.953" v="6334" actId="962"/>
          <ac:spMkLst>
            <pc:docMk/>
            <pc:sldMk cId="3336992295" sldId="281"/>
            <ac:spMk id="7" creationId="{30AD5014-8F60-3B0E-AF22-9BE059F4E32D}"/>
          </ac:spMkLst>
        </pc:spChg>
        <pc:spChg chg="add mod">
          <ac:chgData name="Barry Praamsma-Townshend" userId="668637f3-6ef0-4247-9a8f-63d7f0c1d7e6" providerId="ADAL" clId="{035A7FEA-1E69-42A0-B847-C8CCB8F2E0CB}" dt="2023-05-08T22:12:13.218" v="6335" actId="962"/>
          <ac:spMkLst>
            <pc:docMk/>
            <pc:sldMk cId="3336992295" sldId="281"/>
            <ac:spMk id="8" creationId="{C8F8B56B-00A9-0A32-7301-D253AA06BC53}"/>
          </ac:spMkLst>
        </pc:spChg>
        <pc:picChg chg="add mod">
          <ac:chgData name="Barry Praamsma-Townshend" userId="668637f3-6ef0-4247-9a8f-63d7f0c1d7e6" providerId="ADAL" clId="{035A7FEA-1E69-42A0-B847-C8CCB8F2E0CB}" dt="2023-05-08T15:34:25.151" v="6141" actId="34135"/>
          <ac:picMkLst>
            <pc:docMk/>
            <pc:sldMk cId="3336992295" sldId="281"/>
            <ac:picMk id="5" creationId="{035384A8-4E82-6D58-2C9C-B594248B5314}"/>
          </ac:picMkLst>
        </pc:picChg>
        <pc:picChg chg="mod">
          <ac:chgData name="Barry Praamsma-Townshend" userId="668637f3-6ef0-4247-9a8f-63d7f0c1d7e6" providerId="ADAL" clId="{035A7FEA-1E69-42A0-B847-C8CCB8F2E0CB}" dt="2023-05-08T15:34:32.540" v="6142" actId="34135"/>
          <ac:picMkLst>
            <pc:docMk/>
            <pc:sldMk cId="3336992295" sldId="281"/>
            <ac:picMk id="6" creationId="{94A08D00-D631-4027-9F02-F4900BB1343A}"/>
          </ac:picMkLst>
        </pc:picChg>
        <pc:picChg chg="del">
          <ac:chgData name="Barry Praamsma-Townshend" userId="668637f3-6ef0-4247-9a8f-63d7f0c1d7e6" providerId="ADAL" clId="{035A7FEA-1E69-42A0-B847-C8CCB8F2E0CB}" dt="2023-05-07T20:03:03.837" v="14" actId="478"/>
          <ac:picMkLst>
            <pc:docMk/>
            <pc:sldMk cId="3336992295" sldId="281"/>
            <ac:picMk id="11" creationId="{7EB63FA3-86A1-E448-3075-FB294050C378}"/>
          </ac:picMkLst>
        </pc:picChg>
      </pc:sldChg>
      <pc:sldChg chg="del">
        <pc:chgData name="Barry Praamsma-Townshend" userId="668637f3-6ef0-4247-9a8f-63d7f0c1d7e6" providerId="ADAL" clId="{035A7FEA-1E69-42A0-B847-C8CCB8F2E0CB}" dt="2023-05-07T20:03:08.300" v="15" actId="47"/>
        <pc:sldMkLst>
          <pc:docMk/>
          <pc:sldMk cId="3912295890" sldId="285"/>
        </pc:sldMkLst>
      </pc:sldChg>
      <pc:sldChg chg="addSp modSp add mod modNotesTx">
        <pc:chgData name="Barry Praamsma-Townshend" userId="668637f3-6ef0-4247-9a8f-63d7f0c1d7e6" providerId="ADAL" clId="{035A7FEA-1E69-42A0-B847-C8CCB8F2E0CB}" dt="2023-05-08T22:12:23.753" v="6338" actId="962"/>
        <pc:sldMkLst>
          <pc:docMk/>
          <pc:sldMk cId="4145191145" sldId="285"/>
        </pc:sldMkLst>
        <pc:spChg chg="add mod">
          <ac:chgData name="Barry Praamsma-Townshend" userId="668637f3-6ef0-4247-9a8f-63d7f0c1d7e6" providerId="ADAL" clId="{035A7FEA-1E69-42A0-B847-C8CCB8F2E0CB}" dt="2023-05-08T22:12:21.427" v="6337" actId="962"/>
          <ac:spMkLst>
            <pc:docMk/>
            <pc:sldMk cId="4145191145" sldId="285"/>
            <ac:spMk id="9" creationId="{3478AF49-9574-23D0-9454-1F94FD6D052D}"/>
          </ac:spMkLst>
        </pc:spChg>
        <pc:spChg chg="add mod">
          <ac:chgData name="Barry Praamsma-Townshend" userId="668637f3-6ef0-4247-9a8f-63d7f0c1d7e6" providerId="ADAL" clId="{035A7FEA-1E69-42A0-B847-C8CCB8F2E0CB}" dt="2023-05-08T22:12:23.753" v="6338" actId="962"/>
          <ac:spMkLst>
            <pc:docMk/>
            <pc:sldMk cId="4145191145" sldId="285"/>
            <ac:spMk id="10" creationId="{5EE430FA-A13C-92E4-3DAF-617BADFEE351}"/>
          </ac:spMkLst>
        </pc:spChg>
        <pc:picChg chg="add">
          <ac:chgData name="Barry Praamsma-Townshend" userId="668637f3-6ef0-4247-9a8f-63d7f0c1d7e6" providerId="ADAL" clId="{035A7FEA-1E69-42A0-B847-C8CCB8F2E0CB}" dt="2023-05-07T20:03:59.315" v="26" actId="22"/>
          <ac:picMkLst>
            <pc:docMk/>
            <pc:sldMk cId="4145191145" sldId="285"/>
            <ac:picMk id="5" creationId="{DACECABC-43A8-99B1-5483-2D32E26302D9}"/>
          </ac:picMkLst>
        </pc:picChg>
        <pc:picChg chg="add mod">
          <ac:chgData name="Barry Praamsma-Townshend" userId="668637f3-6ef0-4247-9a8f-63d7f0c1d7e6" providerId="ADAL" clId="{035A7FEA-1E69-42A0-B847-C8CCB8F2E0CB}" dt="2023-05-08T22:12:19.200" v="6336" actId="34135"/>
          <ac:picMkLst>
            <pc:docMk/>
            <pc:sldMk cId="4145191145" sldId="285"/>
            <ac:picMk id="8" creationId="{07C2BD39-9EC7-FD10-C69A-5A94D47E4A55}"/>
          </ac:picMkLst>
        </pc:picChg>
      </pc:sldChg>
      <pc:sldChg chg="del">
        <pc:chgData name="Barry Praamsma-Townshend" userId="668637f3-6ef0-4247-9a8f-63d7f0c1d7e6" providerId="ADAL" clId="{035A7FEA-1E69-42A0-B847-C8CCB8F2E0CB}" dt="2023-05-07T20:03:08.300" v="15" actId="47"/>
        <pc:sldMkLst>
          <pc:docMk/>
          <pc:sldMk cId="27720431" sldId="286"/>
        </pc:sldMkLst>
      </pc:sldChg>
      <pc:sldChg chg="addSp delSp modSp add mod modNotesTx">
        <pc:chgData name="Barry Praamsma-Townshend" userId="668637f3-6ef0-4247-9a8f-63d7f0c1d7e6" providerId="ADAL" clId="{035A7FEA-1E69-42A0-B847-C8CCB8F2E0CB}" dt="2023-05-08T15:23:49.221" v="6061" actId="478"/>
        <pc:sldMkLst>
          <pc:docMk/>
          <pc:sldMk cId="3746624577" sldId="286"/>
        </pc:sldMkLst>
        <pc:spChg chg="add del mod ord">
          <ac:chgData name="Barry Praamsma-Townshend" userId="668637f3-6ef0-4247-9a8f-63d7f0c1d7e6" providerId="ADAL" clId="{035A7FEA-1E69-42A0-B847-C8CCB8F2E0CB}" dt="2023-05-08T15:23:41.556" v="6060" actId="478"/>
          <ac:spMkLst>
            <pc:docMk/>
            <pc:sldMk cId="3746624577" sldId="286"/>
            <ac:spMk id="7" creationId="{29CE3FB4-4B04-5C44-AD5F-00A026F6FA30}"/>
          </ac:spMkLst>
        </pc:spChg>
        <pc:spChg chg="add del mod ord">
          <ac:chgData name="Barry Praamsma-Townshend" userId="668637f3-6ef0-4247-9a8f-63d7f0c1d7e6" providerId="ADAL" clId="{035A7FEA-1E69-42A0-B847-C8CCB8F2E0CB}" dt="2023-05-08T15:23:41.556" v="6060" actId="478"/>
          <ac:spMkLst>
            <pc:docMk/>
            <pc:sldMk cId="3746624577" sldId="286"/>
            <ac:spMk id="8" creationId="{C005624D-94FB-9F91-EF03-730CC3D98309}"/>
          </ac:spMkLst>
        </pc:spChg>
        <pc:spChg chg="add del mod ord">
          <ac:chgData name="Barry Praamsma-Townshend" userId="668637f3-6ef0-4247-9a8f-63d7f0c1d7e6" providerId="ADAL" clId="{035A7FEA-1E69-42A0-B847-C8CCB8F2E0CB}" dt="2023-05-08T15:23:41.556" v="6060" actId="478"/>
          <ac:spMkLst>
            <pc:docMk/>
            <pc:sldMk cId="3746624577" sldId="286"/>
            <ac:spMk id="9" creationId="{15D7968F-4A0B-4352-848D-4E60A7DB527C}"/>
          </ac:spMkLst>
        </pc:spChg>
        <pc:spChg chg="add del mod">
          <ac:chgData name="Barry Praamsma-Townshend" userId="668637f3-6ef0-4247-9a8f-63d7f0c1d7e6" providerId="ADAL" clId="{035A7FEA-1E69-42A0-B847-C8CCB8F2E0CB}" dt="2023-05-08T15:23:49.221" v="6061" actId="478"/>
          <ac:spMkLst>
            <pc:docMk/>
            <pc:sldMk cId="3746624577" sldId="286"/>
            <ac:spMk id="10" creationId="{0C02DFD5-C5A0-BBA0-FB52-41872687E897}"/>
          </ac:spMkLst>
        </pc:spChg>
        <pc:spChg chg="add del mod">
          <ac:chgData name="Barry Praamsma-Townshend" userId="668637f3-6ef0-4247-9a8f-63d7f0c1d7e6" providerId="ADAL" clId="{035A7FEA-1E69-42A0-B847-C8CCB8F2E0CB}" dt="2023-05-08T15:23:49.221" v="6061" actId="478"/>
          <ac:spMkLst>
            <pc:docMk/>
            <pc:sldMk cId="3746624577" sldId="286"/>
            <ac:spMk id="11" creationId="{DBE60C1D-993C-A978-0F29-2572283D448E}"/>
          </ac:spMkLst>
        </pc:spChg>
        <pc:spChg chg="add del mod">
          <ac:chgData name="Barry Praamsma-Townshend" userId="668637f3-6ef0-4247-9a8f-63d7f0c1d7e6" providerId="ADAL" clId="{035A7FEA-1E69-42A0-B847-C8CCB8F2E0CB}" dt="2023-05-08T15:23:49.221" v="6061" actId="478"/>
          <ac:spMkLst>
            <pc:docMk/>
            <pc:sldMk cId="3746624577" sldId="286"/>
            <ac:spMk id="12" creationId="{8555F18E-5144-6080-FD0C-2BEF96CB4D1A}"/>
          </ac:spMkLst>
        </pc:spChg>
        <pc:picChg chg="add mod">
          <ac:chgData name="Barry Praamsma-Townshend" userId="668637f3-6ef0-4247-9a8f-63d7f0c1d7e6" providerId="ADAL" clId="{035A7FEA-1E69-42A0-B847-C8CCB8F2E0CB}" dt="2023-05-08T15:18:18.652" v="6010" actId="34135"/>
          <ac:picMkLst>
            <pc:docMk/>
            <pc:sldMk cId="3746624577" sldId="286"/>
            <ac:picMk id="5" creationId="{977A27C5-6196-5BAB-8B7B-5683DE036FBB}"/>
          </ac:picMkLst>
        </pc:picChg>
      </pc:sldChg>
      <pc:sldChg chg="del">
        <pc:chgData name="Barry Praamsma-Townshend" userId="668637f3-6ef0-4247-9a8f-63d7f0c1d7e6" providerId="ADAL" clId="{035A7FEA-1E69-42A0-B847-C8CCB8F2E0CB}" dt="2023-05-07T20:03:08.300" v="15" actId="47"/>
        <pc:sldMkLst>
          <pc:docMk/>
          <pc:sldMk cId="1650288575" sldId="287"/>
        </pc:sldMkLst>
      </pc:sldChg>
      <pc:sldChg chg="addSp modSp add mod modNotesTx">
        <pc:chgData name="Barry Praamsma-Townshend" userId="668637f3-6ef0-4247-9a8f-63d7f0c1d7e6" providerId="ADAL" clId="{035A7FEA-1E69-42A0-B847-C8CCB8F2E0CB}" dt="2023-05-08T22:12:47.639" v="6341" actId="34135"/>
        <pc:sldMkLst>
          <pc:docMk/>
          <pc:sldMk cId="2127028682" sldId="287"/>
        </pc:sldMkLst>
        <pc:spChg chg="add mod">
          <ac:chgData name="Barry Praamsma-Townshend" userId="668637f3-6ef0-4247-9a8f-63d7f0c1d7e6" providerId="ADAL" clId="{035A7FEA-1E69-42A0-B847-C8CCB8F2E0CB}" dt="2023-05-08T22:12:43.486" v="6340" actId="962"/>
          <ac:spMkLst>
            <pc:docMk/>
            <pc:sldMk cId="2127028682" sldId="287"/>
            <ac:spMk id="7" creationId="{3AD7F3F9-15A3-5AFF-2182-0C390B60A0F5}"/>
          </ac:spMkLst>
        </pc:spChg>
        <pc:picChg chg="add mod">
          <ac:chgData name="Barry Praamsma-Townshend" userId="668637f3-6ef0-4247-9a8f-63d7f0c1d7e6" providerId="ADAL" clId="{035A7FEA-1E69-42A0-B847-C8CCB8F2E0CB}" dt="2023-05-08T22:12:47.639" v="6341" actId="34135"/>
          <ac:picMkLst>
            <pc:docMk/>
            <pc:sldMk cId="2127028682" sldId="287"/>
            <ac:picMk id="5" creationId="{C8B3CD8A-044C-75D3-E6EA-928F9714F0F7}"/>
          </ac:picMkLst>
        </pc:picChg>
      </pc:sldChg>
      <pc:sldChg chg="del">
        <pc:chgData name="Barry Praamsma-Townshend" userId="668637f3-6ef0-4247-9a8f-63d7f0c1d7e6" providerId="ADAL" clId="{035A7FEA-1E69-42A0-B847-C8CCB8F2E0CB}" dt="2023-05-07T20:03:08.300" v="15" actId="47"/>
        <pc:sldMkLst>
          <pc:docMk/>
          <pc:sldMk cId="521297261" sldId="288"/>
        </pc:sldMkLst>
      </pc:sldChg>
      <pc:sldChg chg="addSp modSp add mod modNotesTx">
        <pc:chgData name="Barry Praamsma-Townshend" userId="668637f3-6ef0-4247-9a8f-63d7f0c1d7e6" providerId="ADAL" clId="{035A7FEA-1E69-42A0-B847-C8CCB8F2E0CB}" dt="2023-05-08T22:12:52.548" v="6342" actId="962"/>
        <pc:sldMkLst>
          <pc:docMk/>
          <pc:sldMk cId="3717674187" sldId="288"/>
        </pc:sldMkLst>
        <pc:spChg chg="add mod">
          <ac:chgData name="Barry Praamsma-Townshend" userId="668637f3-6ef0-4247-9a8f-63d7f0c1d7e6" providerId="ADAL" clId="{035A7FEA-1E69-42A0-B847-C8CCB8F2E0CB}" dt="2023-05-08T22:12:52.548" v="6342" actId="962"/>
          <ac:spMkLst>
            <pc:docMk/>
            <pc:sldMk cId="3717674187" sldId="288"/>
            <ac:spMk id="7" creationId="{16F07F06-B6F4-3BC4-98E5-A1DC062CDE04}"/>
          </ac:spMkLst>
        </pc:spChg>
        <pc:picChg chg="add mod">
          <ac:chgData name="Barry Praamsma-Townshend" userId="668637f3-6ef0-4247-9a8f-63d7f0c1d7e6" providerId="ADAL" clId="{035A7FEA-1E69-42A0-B847-C8CCB8F2E0CB}" dt="2023-05-08T00:59:00.094" v="3513" actId="962"/>
          <ac:picMkLst>
            <pc:docMk/>
            <pc:sldMk cId="3717674187" sldId="288"/>
            <ac:picMk id="5" creationId="{815CC4F4-E78E-1B2E-11D2-CCE93274F40F}"/>
          </ac:picMkLst>
        </pc:picChg>
      </pc:sldChg>
      <pc:sldChg chg="addSp modSp add mod modNotesTx">
        <pc:chgData name="Barry Praamsma-Townshend" userId="668637f3-6ef0-4247-9a8f-63d7f0c1d7e6" providerId="ADAL" clId="{035A7FEA-1E69-42A0-B847-C8CCB8F2E0CB}" dt="2023-05-08T22:12:57.950" v="6343" actId="962"/>
        <pc:sldMkLst>
          <pc:docMk/>
          <pc:sldMk cId="4019103664" sldId="289"/>
        </pc:sldMkLst>
        <pc:spChg chg="add mod">
          <ac:chgData name="Barry Praamsma-Townshend" userId="668637f3-6ef0-4247-9a8f-63d7f0c1d7e6" providerId="ADAL" clId="{035A7FEA-1E69-42A0-B847-C8CCB8F2E0CB}" dt="2023-05-08T22:12:57.950" v="6343" actId="962"/>
          <ac:spMkLst>
            <pc:docMk/>
            <pc:sldMk cId="4019103664" sldId="289"/>
            <ac:spMk id="7" creationId="{FBD59A1F-AD89-741D-2021-05ECC431F21D}"/>
          </ac:spMkLst>
        </pc:spChg>
        <pc:spChg chg="add mod">
          <ac:chgData name="Barry Praamsma-Townshend" userId="668637f3-6ef0-4247-9a8f-63d7f0c1d7e6" providerId="ADAL" clId="{035A7FEA-1E69-42A0-B847-C8CCB8F2E0CB}" dt="2023-05-08T22:12:57.950" v="6343" actId="962"/>
          <ac:spMkLst>
            <pc:docMk/>
            <pc:sldMk cId="4019103664" sldId="289"/>
            <ac:spMk id="8" creationId="{579A6627-311A-FFE8-ABA2-C3C15CA4E5F6}"/>
          </ac:spMkLst>
        </pc:spChg>
        <pc:picChg chg="add mod">
          <ac:chgData name="Barry Praamsma-Townshend" userId="668637f3-6ef0-4247-9a8f-63d7f0c1d7e6" providerId="ADAL" clId="{035A7FEA-1E69-42A0-B847-C8CCB8F2E0CB}" dt="2023-05-08T01:00:32.384" v="4115" actId="962"/>
          <ac:picMkLst>
            <pc:docMk/>
            <pc:sldMk cId="4019103664" sldId="289"/>
            <ac:picMk id="5" creationId="{2735CE8D-82B0-7F61-B23C-A805807C8975}"/>
          </ac:picMkLst>
        </pc:picChg>
      </pc:sldChg>
      <pc:sldChg chg="del">
        <pc:chgData name="Barry Praamsma-Townshend" userId="668637f3-6ef0-4247-9a8f-63d7f0c1d7e6" providerId="ADAL" clId="{035A7FEA-1E69-42A0-B847-C8CCB8F2E0CB}" dt="2023-05-07T20:03:08.300" v="15" actId="47"/>
        <pc:sldMkLst>
          <pc:docMk/>
          <pc:sldMk cId="4033449004" sldId="289"/>
        </pc:sldMkLst>
      </pc:sldChg>
      <pc:sldChg chg="addSp modSp add mod modNotesTx">
        <pc:chgData name="Barry Praamsma-Townshend" userId="668637f3-6ef0-4247-9a8f-63d7f0c1d7e6" providerId="ADAL" clId="{035A7FEA-1E69-42A0-B847-C8CCB8F2E0CB}" dt="2023-05-08T22:13:03.291" v="6344" actId="962"/>
        <pc:sldMkLst>
          <pc:docMk/>
          <pc:sldMk cId="2085383988" sldId="290"/>
        </pc:sldMkLst>
        <pc:spChg chg="add mod">
          <ac:chgData name="Barry Praamsma-Townshend" userId="668637f3-6ef0-4247-9a8f-63d7f0c1d7e6" providerId="ADAL" clId="{035A7FEA-1E69-42A0-B847-C8CCB8F2E0CB}" dt="2023-05-08T22:13:03.291" v="6344" actId="962"/>
          <ac:spMkLst>
            <pc:docMk/>
            <pc:sldMk cId="2085383988" sldId="290"/>
            <ac:spMk id="7" creationId="{0FC292C7-F04F-C019-12DB-0C89F9972301}"/>
          </ac:spMkLst>
        </pc:spChg>
        <pc:picChg chg="add mod">
          <ac:chgData name="Barry Praamsma-Townshend" userId="668637f3-6ef0-4247-9a8f-63d7f0c1d7e6" providerId="ADAL" clId="{035A7FEA-1E69-42A0-B847-C8CCB8F2E0CB}" dt="2023-05-08T01:02:47.817" v="4923" actId="962"/>
          <ac:picMkLst>
            <pc:docMk/>
            <pc:sldMk cId="2085383988" sldId="290"/>
            <ac:picMk id="5" creationId="{580E7379-9B81-78AE-1CBF-B7C558583C05}"/>
          </ac:picMkLst>
        </pc:picChg>
      </pc:sldChg>
      <pc:sldChg chg="del">
        <pc:chgData name="Barry Praamsma-Townshend" userId="668637f3-6ef0-4247-9a8f-63d7f0c1d7e6" providerId="ADAL" clId="{035A7FEA-1E69-42A0-B847-C8CCB8F2E0CB}" dt="2023-05-07T20:03:08.300" v="15" actId="47"/>
        <pc:sldMkLst>
          <pc:docMk/>
          <pc:sldMk cId="2327089291" sldId="290"/>
        </pc:sldMkLst>
      </pc:sldChg>
      <pc:sldChg chg="del">
        <pc:chgData name="Barry Praamsma-Townshend" userId="668637f3-6ef0-4247-9a8f-63d7f0c1d7e6" providerId="ADAL" clId="{035A7FEA-1E69-42A0-B847-C8CCB8F2E0CB}" dt="2023-05-07T20:03:08.300" v="15" actId="47"/>
        <pc:sldMkLst>
          <pc:docMk/>
          <pc:sldMk cId="939029650" sldId="291"/>
        </pc:sldMkLst>
      </pc:sldChg>
      <pc:sldChg chg="addSp modSp add mod modNotesTx">
        <pc:chgData name="Barry Praamsma-Townshend" userId="668637f3-6ef0-4247-9a8f-63d7f0c1d7e6" providerId="ADAL" clId="{035A7FEA-1E69-42A0-B847-C8CCB8F2E0CB}" dt="2023-05-08T22:13:09.670" v="6345" actId="962"/>
        <pc:sldMkLst>
          <pc:docMk/>
          <pc:sldMk cId="3013298857" sldId="291"/>
        </pc:sldMkLst>
        <pc:spChg chg="add mod">
          <ac:chgData name="Barry Praamsma-Townshend" userId="668637f3-6ef0-4247-9a8f-63d7f0c1d7e6" providerId="ADAL" clId="{035A7FEA-1E69-42A0-B847-C8CCB8F2E0CB}" dt="2023-05-08T22:13:09.670" v="6345" actId="962"/>
          <ac:spMkLst>
            <pc:docMk/>
            <pc:sldMk cId="3013298857" sldId="291"/>
            <ac:spMk id="7" creationId="{178BC7C5-CA44-4E19-E9E7-7FA9A56DFF6B}"/>
          </ac:spMkLst>
        </pc:spChg>
        <pc:spChg chg="add mod">
          <ac:chgData name="Barry Praamsma-Townshend" userId="668637f3-6ef0-4247-9a8f-63d7f0c1d7e6" providerId="ADAL" clId="{035A7FEA-1E69-42A0-B847-C8CCB8F2E0CB}" dt="2023-05-08T22:13:09.670" v="6345" actId="962"/>
          <ac:spMkLst>
            <pc:docMk/>
            <pc:sldMk cId="3013298857" sldId="291"/>
            <ac:spMk id="8" creationId="{06CEFCC4-4159-CE7B-AE41-A35CF6B9AB35}"/>
          </ac:spMkLst>
        </pc:spChg>
        <pc:picChg chg="add mod">
          <ac:chgData name="Barry Praamsma-Townshend" userId="668637f3-6ef0-4247-9a8f-63d7f0c1d7e6" providerId="ADAL" clId="{035A7FEA-1E69-42A0-B847-C8CCB8F2E0CB}" dt="2023-05-08T01:03:19.943" v="5273" actId="962"/>
          <ac:picMkLst>
            <pc:docMk/>
            <pc:sldMk cId="3013298857" sldId="291"/>
            <ac:picMk id="5" creationId="{9FB582B0-954E-B503-22D6-573ED91AF9A0}"/>
          </ac:picMkLst>
        </pc:picChg>
      </pc:sldChg>
      <pc:sldChg chg="del">
        <pc:chgData name="Barry Praamsma-Townshend" userId="668637f3-6ef0-4247-9a8f-63d7f0c1d7e6" providerId="ADAL" clId="{035A7FEA-1E69-42A0-B847-C8CCB8F2E0CB}" dt="2023-05-07T20:03:08.300" v="15" actId="47"/>
        <pc:sldMkLst>
          <pc:docMk/>
          <pc:sldMk cId="3621276722" sldId="292"/>
        </pc:sldMkLst>
      </pc:sldChg>
      <pc:sldChg chg="addSp modSp add mod modNotesTx">
        <pc:chgData name="Barry Praamsma-Townshend" userId="668637f3-6ef0-4247-9a8f-63d7f0c1d7e6" providerId="ADAL" clId="{035A7FEA-1E69-42A0-B847-C8CCB8F2E0CB}" dt="2023-05-08T22:13:16.520" v="6346" actId="962"/>
        <pc:sldMkLst>
          <pc:docMk/>
          <pc:sldMk cId="3656571287" sldId="292"/>
        </pc:sldMkLst>
        <pc:spChg chg="add mod">
          <ac:chgData name="Barry Praamsma-Townshend" userId="668637f3-6ef0-4247-9a8f-63d7f0c1d7e6" providerId="ADAL" clId="{035A7FEA-1E69-42A0-B847-C8CCB8F2E0CB}" dt="2023-05-08T22:13:16.520" v="6346" actId="962"/>
          <ac:spMkLst>
            <pc:docMk/>
            <pc:sldMk cId="3656571287" sldId="292"/>
            <ac:spMk id="7" creationId="{60A5B3ED-2C99-0C8E-28D4-88DABE1EFE01}"/>
          </ac:spMkLst>
        </pc:spChg>
        <pc:spChg chg="add mod">
          <ac:chgData name="Barry Praamsma-Townshend" userId="668637f3-6ef0-4247-9a8f-63d7f0c1d7e6" providerId="ADAL" clId="{035A7FEA-1E69-42A0-B847-C8CCB8F2E0CB}" dt="2023-05-08T22:13:16.520" v="6346" actId="962"/>
          <ac:spMkLst>
            <pc:docMk/>
            <pc:sldMk cId="3656571287" sldId="292"/>
            <ac:spMk id="8" creationId="{AE77CF38-CE5B-C4A3-FF38-3FE44D3BED4C}"/>
          </ac:spMkLst>
        </pc:spChg>
        <pc:picChg chg="add mod">
          <ac:chgData name="Barry Praamsma-Townshend" userId="668637f3-6ef0-4247-9a8f-63d7f0c1d7e6" providerId="ADAL" clId="{035A7FEA-1E69-42A0-B847-C8CCB8F2E0CB}" dt="2023-05-08T01:05:36.387" v="5961" actId="962"/>
          <ac:picMkLst>
            <pc:docMk/>
            <pc:sldMk cId="3656571287" sldId="292"/>
            <ac:picMk id="5" creationId="{973EB1CC-14F7-F8CD-D3DB-EEAF291EB627}"/>
          </ac:picMkLst>
        </pc:picChg>
      </pc:sldChg>
      <pc:sldChg chg="addSp add del mod">
        <pc:chgData name="Barry Praamsma-Townshend" userId="668637f3-6ef0-4247-9a8f-63d7f0c1d7e6" providerId="ADAL" clId="{035A7FEA-1E69-42A0-B847-C8CCB8F2E0CB}" dt="2023-05-08T00:54:52.828" v="1935" actId="47"/>
        <pc:sldMkLst>
          <pc:docMk/>
          <pc:sldMk cId="2480596070" sldId="293"/>
        </pc:sldMkLst>
        <pc:picChg chg="add">
          <ac:chgData name="Barry Praamsma-Townshend" userId="668637f3-6ef0-4247-9a8f-63d7f0c1d7e6" providerId="ADAL" clId="{035A7FEA-1E69-42A0-B847-C8CCB8F2E0CB}" dt="2023-05-07T20:05:15.300" v="35" actId="22"/>
          <ac:picMkLst>
            <pc:docMk/>
            <pc:sldMk cId="2480596070" sldId="293"/>
            <ac:picMk id="5" creationId="{D09A36FC-4228-B0A1-58FD-F7D911E5CE42}"/>
          </ac:picMkLst>
        </pc:picChg>
      </pc:sldChg>
      <pc:sldChg chg="del">
        <pc:chgData name="Barry Praamsma-Townshend" userId="668637f3-6ef0-4247-9a8f-63d7f0c1d7e6" providerId="ADAL" clId="{035A7FEA-1E69-42A0-B847-C8CCB8F2E0CB}" dt="2023-05-07T20:03:08.300" v="15" actId="47"/>
        <pc:sldMkLst>
          <pc:docMk/>
          <pc:sldMk cId="3912894617" sldId="293"/>
        </pc:sldMkLst>
      </pc:sldChg>
      <pc:sldChg chg="del">
        <pc:chgData name="Barry Praamsma-Townshend" userId="668637f3-6ef0-4247-9a8f-63d7f0c1d7e6" providerId="ADAL" clId="{035A7FEA-1E69-42A0-B847-C8CCB8F2E0CB}" dt="2023-05-07T20:03:08.300" v="15" actId="47"/>
        <pc:sldMkLst>
          <pc:docMk/>
          <pc:sldMk cId="13230876" sldId="294"/>
        </pc:sldMkLst>
      </pc:sldChg>
      <pc:sldChg chg="del">
        <pc:chgData name="Barry Praamsma-Townshend" userId="668637f3-6ef0-4247-9a8f-63d7f0c1d7e6" providerId="ADAL" clId="{035A7FEA-1E69-42A0-B847-C8CCB8F2E0CB}" dt="2023-05-07T20:03:08.300" v="15" actId="47"/>
        <pc:sldMkLst>
          <pc:docMk/>
          <pc:sldMk cId="4290618845" sldId="295"/>
        </pc:sldMkLst>
      </pc:sldChg>
      <pc:sldChg chg="add del">
        <pc:chgData name="Barry Praamsma-Townshend" userId="668637f3-6ef0-4247-9a8f-63d7f0c1d7e6" providerId="ADAL" clId="{035A7FEA-1E69-42A0-B847-C8CCB8F2E0CB}" dt="2023-05-08T00:14:27.720" v="38" actId="47"/>
        <pc:sldMkLst>
          <pc:docMk/>
          <pc:sldMk cId="3175187587" sldId="332"/>
        </pc:sldMkLst>
      </pc:sldChg>
      <pc:sldChg chg="add">
        <pc:chgData name="Barry Praamsma-Townshend" userId="668637f3-6ef0-4247-9a8f-63d7f0c1d7e6" providerId="ADAL" clId="{035A7FEA-1E69-42A0-B847-C8CCB8F2E0CB}" dt="2023-05-08T00:14:24.825" v="37"/>
        <pc:sldMkLst>
          <pc:docMk/>
          <pc:sldMk cId="92977408" sldId="333"/>
        </pc:sldMkLst>
      </pc:sldChg>
      <pc:sldChg chg="modSp add mod">
        <pc:chgData name="Barry Praamsma-Townshend" userId="668637f3-6ef0-4247-9a8f-63d7f0c1d7e6" providerId="ADAL" clId="{035A7FEA-1E69-42A0-B847-C8CCB8F2E0CB}" dt="2023-05-08T22:12:36.434" v="6339" actId="962"/>
        <pc:sldMkLst>
          <pc:docMk/>
          <pc:sldMk cId="610931481" sldId="334"/>
        </pc:sldMkLst>
        <pc:spChg chg="mod">
          <ac:chgData name="Barry Praamsma-Townshend" userId="668637f3-6ef0-4247-9a8f-63d7f0c1d7e6" providerId="ADAL" clId="{035A7FEA-1E69-42A0-B847-C8CCB8F2E0CB}" dt="2023-05-08T22:12:36.434" v="6339" actId="962"/>
          <ac:spMkLst>
            <pc:docMk/>
            <pc:sldMk cId="610931481" sldId="334"/>
            <ac:spMk id="7" creationId="{29CE3FB4-4B04-5C44-AD5F-00A026F6FA30}"/>
          </ac:spMkLst>
        </pc:spChg>
        <pc:spChg chg="mod">
          <ac:chgData name="Barry Praamsma-Townshend" userId="668637f3-6ef0-4247-9a8f-63d7f0c1d7e6" providerId="ADAL" clId="{035A7FEA-1E69-42A0-B847-C8CCB8F2E0CB}" dt="2023-05-08T22:12:36.434" v="6339" actId="962"/>
          <ac:spMkLst>
            <pc:docMk/>
            <pc:sldMk cId="610931481" sldId="334"/>
            <ac:spMk id="8" creationId="{C005624D-94FB-9F91-EF03-730CC3D98309}"/>
          </ac:spMkLst>
        </pc:spChg>
        <pc:spChg chg="mod">
          <ac:chgData name="Barry Praamsma-Townshend" userId="668637f3-6ef0-4247-9a8f-63d7f0c1d7e6" providerId="ADAL" clId="{035A7FEA-1E69-42A0-B847-C8CCB8F2E0CB}" dt="2023-05-08T22:12:36.434" v="6339" actId="962"/>
          <ac:spMkLst>
            <pc:docMk/>
            <pc:sldMk cId="610931481" sldId="334"/>
            <ac:spMk id="9" creationId="{15D7968F-4A0B-4352-848D-4E60A7DB527C}"/>
          </ac:spMkLst>
        </pc:spChg>
        <pc:spChg chg="mod">
          <ac:chgData name="Barry Praamsma-Townshend" userId="668637f3-6ef0-4247-9a8f-63d7f0c1d7e6" providerId="ADAL" clId="{035A7FEA-1E69-42A0-B847-C8CCB8F2E0CB}" dt="2023-05-08T22:12:36.434" v="6339" actId="962"/>
          <ac:spMkLst>
            <pc:docMk/>
            <pc:sldMk cId="610931481" sldId="334"/>
            <ac:spMk id="10" creationId="{0C02DFD5-C5A0-BBA0-FB52-41872687E897}"/>
          </ac:spMkLst>
        </pc:spChg>
        <pc:spChg chg="mod">
          <ac:chgData name="Barry Praamsma-Townshend" userId="668637f3-6ef0-4247-9a8f-63d7f0c1d7e6" providerId="ADAL" clId="{035A7FEA-1E69-42A0-B847-C8CCB8F2E0CB}" dt="2023-05-08T22:12:36.434" v="6339" actId="962"/>
          <ac:spMkLst>
            <pc:docMk/>
            <pc:sldMk cId="610931481" sldId="334"/>
            <ac:spMk id="11" creationId="{DBE60C1D-993C-A978-0F29-2572283D448E}"/>
          </ac:spMkLst>
        </pc:spChg>
        <pc:spChg chg="mod">
          <ac:chgData name="Barry Praamsma-Townshend" userId="668637f3-6ef0-4247-9a8f-63d7f0c1d7e6" providerId="ADAL" clId="{035A7FEA-1E69-42A0-B847-C8CCB8F2E0CB}" dt="2023-05-08T22:12:36.434" v="6339" actId="962"/>
          <ac:spMkLst>
            <pc:docMk/>
            <pc:sldMk cId="610931481" sldId="334"/>
            <ac:spMk id="12" creationId="{8555F18E-5144-6080-FD0C-2BEF96CB4D1A}"/>
          </ac:spMkLst>
        </pc:spChg>
      </pc:sldChg>
      <pc:sldChg chg="add del">
        <pc:chgData name="Barry Praamsma-Townshend" userId="668637f3-6ef0-4247-9a8f-63d7f0c1d7e6" providerId="ADAL" clId="{035A7FEA-1E69-42A0-B847-C8CCB8F2E0CB}" dt="2023-05-08T15:31:28.918" v="6124" actId="47"/>
        <pc:sldMkLst>
          <pc:docMk/>
          <pc:sldMk cId="1781195344" sldId="335"/>
        </pc:sldMkLst>
      </pc:sldChg>
    </pc:docChg>
  </pc:docChgLst>
  <pc:docChgLst>
    <pc:chgData name="Barry Praamsma-Townshend" userId="668637f3-6ef0-4247-9a8f-63d7f0c1d7e6" providerId="ADAL" clId="{713E2C0C-D377-4BCF-98AC-4DF84F6AAE84}"/>
    <pc:docChg chg="modSld">
      <pc:chgData name="Barry Praamsma-Townshend" userId="668637f3-6ef0-4247-9a8f-63d7f0c1d7e6" providerId="ADAL" clId="{713E2C0C-D377-4BCF-98AC-4DF84F6AAE84}" dt="2020-09-28T16:47:58.469" v="1" actId="729"/>
      <pc:docMkLst>
        <pc:docMk/>
      </pc:docMkLst>
      <pc:sldChg chg="mod modShow">
        <pc:chgData name="Barry Praamsma-Townshend" userId="668637f3-6ef0-4247-9a8f-63d7f0c1d7e6" providerId="ADAL" clId="{713E2C0C-D377-4BCF-98AC-4DF84F6AAE84}" dt="2020-09-28T16:47:58.469" v="1" actId="729"/>
        <pc:sldMkLst>
          <pc:docMk/>
          <pc:sldMk cId="3857543587" sldId="267"/>
        </pc:sldMkLst>
      </pc:sldChg>
      <pc:sldChg chg="mod modShow">
        <pc:chgData name="Barry Praamsma-Townshend" userId="668637f3-6ef0-4247-9a8f-63d7f0c1d7e6" providerId="ADAL" clId="{713E2C0C-D377-4BCF-98AC-4DF84F6AAE84}" dt="2020-09-28T16:47:49.556" v="0" actId="729"/>
        <pc:sldMkLst>
          <pc:docMk/>
          <pc:sldMk cId="1372665826" sldId="291"/>
        </pc:sldMkLst>
      </pc:sldChg>
    </pc:docChg>
  </pc:docChgLst>
  <pc:docChgLst>
    <pc:chgData name="Barry Praamsma-Townshend" userId="668637f3-6ef0-4247-9a8f-63d7f0c1d7e6" providerId="ADAL" clId="{7CA3C556-16F4-4A42-AE94-B03CA8FE9748}"/>
    <pc:docChg chg="undo custSel addSld delSld modSld">
      <pc:chgData name="Barry Praamsma-Townshend" userId="668637f3-6ef0-4247-9a8f-63d7f0c1d7e6" providerId="ADAL" clId="{7CA3C556-16F4-4A42-AE94-B03CA8FE9748}" dt="2023-05-07T19:07:33.449" v="86" actId="1076"/>
      <pc:docMkLst>
        <pc:docMk/>
      </pc:docMkLst>
      <pc:sldChg chg="modSp mod">
        <pc:chgData name="Barry Praamsma-Townshend" userId="668637f3-6ef0-4247-9a8f-63d7f0c1d7e6" providerId="ADAL" clId="{7CA3C556-16F4-4A42-AE94-B03CA8FE9748}" dt="2023-05-07T19:06:42.347" v="83" actId="20577"/>
        <pc:sldMkLst>
          <pc:docMk/>
          <pc:sldMk cId="4184368033" sldId="256"/>
        </pc:sldMkLst>
        <pc:spChg chg="mod">
          <ac:chgData name="Barry Praamsma-Townshend" userId="668637f3-6ef0-4247-9a8f-63d7f0c1d7e6" providerId="ADAL" clId="{7CA3C556-16F4-4A42-AE94-B03CA8FE9748}" dt="2023-05-07T19:06:42.347" v="83" actId="20577"/>
          <ac:spMkLst>
            <pc:docMk/>
            <pc:sldMk cId="4184368033" sldId="256"/>
            <ac:spMk id="2" creationId="{2173F918-23AB-40F6-BF1A-D1A5AAE42DEE}"/>
          </ac:spMkLst>
        </pc:spChg>
        <pc:spChg chg="mod">
          <ac:chgData name="Barry Praamsma-Townshend" userId="668637f3-6ef0-4247-9a8f-63d7f0c1d7e6" providerId="ADAL" clId="{7CA3C556-16F4-4A42-AE94-B03CA8FE9748}" dt="2023-05-07T19:06:22.415" v="69" actId="20577"/>
          <ac:spMkLst>
            <pc:docMk/>
            <pc:sldMk cId="4184368033" sldId="256"/>
            <ac:spMk id="3" creationId="{00BCE53D-89BE-4594-8948-7B19933BB168}"/>
          </ac:spMkLst>
        </pc:spChg>
      </pc:sldChg>
      <pc:sldChg chg="del">
        <pc:chgData name="Barry Praamsma-Townshend" userId="668637f3-6ef0-4247-9a8f-63d7f0c1d7e6" providerId="ADAL" clId="{7CA3C556-16F4-4A42-AE94-B03CA8FE9748}" dt="2023-05-07T19:05:43.207" v="37" actId="47"/>
        <pc:sldMkLst>
          <pc:docMk/>
          <pc:sldMk cId="1180675545" sldId="257"/>
        </pc:sldMkLst>
      </pc:sldChg>
      <pc:sldChg chg="modSp mod modNotesTx">
        <pc:chgData name="Barry Praamsma-Townshend" userId="668637f3-6ef0-4247-9a8f-63d7f0c1d7e6" providerId="ADAL" clId="{7CA3C556-16F4-4A42-AE94-B03CA8FE9748}" dt="2023-05-07T19:05:16.394" v="32" actId="6549"/>
        <pc:sldMkLst>
          <pc:docMk/>
          <pc:sldMk cId="398511894" sldId="258"/>
        </pc:sldMkLst>
        <pc:spChg chg="mod">
          <ac:chgData name="Barry Praamsma-Townshend" userId="668637f3-6ef0-4247-9a8f-63d7f0c1d7e6" providerId="ADAL" clId="{7CA3C556-16F4-4A42-AE94-B03CA8FE9748}" dt="2023-05-07T19:05:16.394" v="32" actId="6549"/>
          <ac:spMkLst>
            <pc:docMk/>
            <pc:sldMk cId="398511894" sldId="258"/>
            <ac:spMk id="2" creationId="{B68011AA-7A28-444D-975F-3095B9082229}"/>
          </ac:spMkLst>
        </pc:spChg>
        <pc:spChg chg="mod">
          <ac:chgData name="Barry Praamsma-Townshend" userId="668637f3-6ef0-4247-9a8f-63d7f0c1d7e6" providerId="ADAL" clId="{7CA3C556-16F4-4A42-AE94-B03CA8FE9748}" dt="2023-05-07T19:05:08.471" v="30" actId="20577"/>
          <ac:spMkLst>
            <pc:docMk/>
            <pc:sldMk cId="398511894" sldId="258"/>
            <ac:spMk id="3" creationId="{0698D2A2-9C9E-4D66-B87D-E00952C2DF0F}"/>
          </ac:spMkLst>
        </pc:spChg>
      </pc:sldChg>
      <pc:sldChg chg="del">
        <pc:chgData name="Barry Praamsma-Townshend" userId="668637f3-6ef0-4247-9a8f-63d7f0c1d7e6" providerId="ADAL" clId="{7CA3C556-16F4-4A42-AE94-B03CA8FE9748}" dt="2023-05-07T19:05:43.207" v="37" actId="47"/>
        <pc:sldMkLst>
          <pc:docMk/>
          <pc:sldMk cId="3739869034" sldId="259"/>
        </pc:sldMkLst>
      </pc:sldChg>
      <pc:sldChg chg="modSp mod modNotesTx">
        <pc:chgData name="Barry Praamsma-Townshend" userId="668637f3-6ef0-4247-9a8f-63d7f0c1d7e6" providerId="ADAL" clId="{7CA3C556-16F4-4A42-AE94-B03CA8FE9748}" dt="2023-05-07T19:05:33.423" v="36" actId="20577"/>
        <pc:sldMkLst>
          <pc:docMk/>
          <pc:sldMk cId="1468729319" sldId="263"/>
        </pc:sldMkLst>
        <pc:spChg chg="mod">
          <ac:chgData name="Barry Praamsma-Townshend" userId="668637f3-6ef0-4247-9a8f-63d7f0c1d7e6" providerId="ADAL" clId="{7CA3C556-16F4-4A42-AE94-B03CA8FE9748}" dt="2023-05-07T19:05:25.150" v="33" actId="20577"/>
          <ac:spMkLst>
            <pc:docMk/>
            <pc:sldMk cId="1468729319" sldId="263"/>
            <ac:spMk id="2" creationId="{4E1E3432-FF55-46AA-A98C-9DB59C9BF05D}"/>
          </ac:spMkLst>
        </pc:spChg>
        <pc:spChg chg="mod">
          <ac:chgData name="Barry Praamsma-Townshend" userId="668637f3-6ef0-4247-9a8f-63d7f0c1d7e6" providerId="ADAL" clId="{7CA3C556-16F4-4A42-AE94-B03CA8FE9748}" dt="2023-05-07T19:05:28.644" v="35" actId="27636"/>
          <ac:spMkLst>
            <pc:docMk/>
            <pc:sldMk cId="1468729319" sldId="263"/>
            <ac:spMk id="3" creationId="{B16EE60A-7685-4699-9210-5BE9208569DF}"/>
          </ac:spMkLst>
        </pc:spChg>
      </pc:sldChg>
      <pc:sldChg chg="del">
        <pc:chgData name="Barry Praamsma-Townshend" userId="668637f3-6ef0-4247-9a8f-63d7f0c1d7e6" providerId="ADAL" clId="{7CA3C556-16F4-4A42-AE94-B03CA8FE9748}" dt="2023-05-07T19:05:43.207" v="37" actId="47"/>
        <pc:sldMkLst>
          <pc:docMk/>
          <pc:sldMk cId="3445476326" sldId="265"/>
        </pc:sldMkLst>
      </pc:sldChg>
      <pc:sldChg chg="del">
        <pc:chgData name="Barry Praamsma-Townshend" userId="668637f3-6ef0-4247-9a8f-63d7f0c1d7e6" providerId="ADAL" clId="{7CA3C556-16F4-4A42-AE94-B03CA8FE9748}" dt="2023-05-07T19:05:43.207" v="37" actId="47"/>
        <pc:sldMkLst>
          <pc:docMk/>
          <pc:sldMk cId="2930414201" sldId="266"/>
        </pc:sldMkLst>
      </pc:sldChg>
      <pc:sldChg chg="del">
        <pc:chgData name="Barry Praamsma-Townshend" userId="668637f3-6ef0-4247-9a8f-63d7f0c1d7e6" providerId="ADAL" clId="{7CA3C556-16F4-4A42-AE94-B03CA8FE9748}" dt="2023-05-07T19:05:43.207" v="37" actId="47"/>
        <pc:sldMkLst>
          <pc:docMk/>
          <pc:sldMk cId="3857543587" sldId="267"/>
        </pc:sldMkLst>
      </pc:sldChg>
      <pc:sldChg chg="del">
        <pc:chgData name="Barry Praamsma-Townshend" userId="668637f3-6ef0-4247-9a8f-63d7f0c1d7e6" providerId="ADAL" clId="{7CA3C556-16F4-4A42-AE94-B03CA8FE9748}" dt="2023-05-07T19:05:43.207" v="37" actId="47"/>
        <pc:sldMkLst>
          <pc:docMk/>
          <pc:sldMk cId="319325269" sldId="269"/>
        </pc:sldMkLst>
      </pc:sldChg>
      <pc:sldChg chg="del">
        <pc:chgData name="Barry Praamsma-Townshend" userId="668637f3-6ef0-4247-9a8f-63d7f0c1d7e6" providerId="ADAL" clId="{7CA3C556-16F4-4A42-AE94-B03CA8FE9748}" dt="2023-05-07T19:05:43.207" v="37" actId="47"/>
        <pc:sldMkLst>
          <pc:docMk/>
          <pc:sldMk cId="3335282533" sldId="275"/>
        </pc:sldMkLst>
      </pc:sldChg>
      <pc:sldChg chg="modSp mod modNotesTx">
        <pc:chgData name="Barry Praamsma-Townshend" userId="668637f3-6ef0-4247-9a8f-63d7f0c1d7e6" providerId="ADAL" clId="{7CA3C556-16F4-4A42-AE94-B03CA8FE9748}" dt="2023-05-07T19:03:48.661" v="1" actId="20577"/>
        <pc:sldMkLst>
          <pc:docMk/>
          <pc:sldMk cId="3336992295" sldId="281"/>
        </pc:sldMkLst>
        <pc:spChg chg="mod">
          <ac:chgData name="Barry Praamsma-Townshend" userId="668637f3-6ef0-4247-9a8f-63d7f0c1d7e6" providerId="ADAL" clId="{7CA3C556-16F4-4A42-AE94-B03CA8FE9748}" dt="2023-05-07T19:03:43.828" v="0" actId="20577"/>
          <ac:spMkLst>
            <pc:docMk/>
            <pc:sldMk cId="3336992295" sldId="281"/>
            <ac:spMk id="3" creationId="{CAF769AA-A571-4CC3-BD83-7B356C5F71EE}"/>
          </ac:spMkLst>
        </pc:spChg>
      </pc:sldChg>
      <pc:sldChg chg="add del">
        <pc:chgData name="Barry Praamsma-Townshend" userId="668637f3-6ef0-4247-9a8f-63d7f0c1d7e6" providerId="ADAL" clId="{7CA3C556-16F4-4A42-AE94-B03CA8FE9748}" dt="2023-05-07T19:07:23.748" v="85" actId="47"/>
        <pc:sldMkLst>
          <pc:docMk/>
          <pc:sldMk cId="3722217826" sldId="285"/>
        </pc:sldMkLst>
      </pc:sldChg>
      <pc:sldChg chg="del">
        <pc:chgData name="Barry Praamsma-Townshend" userId="668637f3-6ef0-4247-9a8f-63d7f0c1d7e6" providerId="ADAL" clId="{7CA3C556-16F4-4A42-AE94-B03CA8FE9748}" dt="2023-05-07T19:05:43.207" v="37" actId="47"/>
        <pc:sldMkLst>
          <pc:docMk/>
          <pc:sldMk cId="4089780584" sldId="286"/>
        </pc:sldMkLst>
      </pc:sldChg>
      <pc:sldChg chg="modSp mod">
        <pc:chgData name="Barry Praamsma-Townshend" userId="668637f3-6ef0-4247-9a8f-63d7f0c1d7e6" providerId="ADAL" clId="{7CA3C556-16F4-4A42-AE94-B03CA8FE9748}" dt="2023-05-07T19:04:40.931" v="22" actId="20577"/>
        <pc:sldMkLst>
          <pc:docMk/>
          <pc:sldMk cId="2958780789" sldId="287"/>
        </pc:sldMkLst>
        <pc:spChg chg="mod">
          <ac:chgData name="Barry Praamsma-Townshend" userId="668637f3-6ef0-4247-9a8f-63d7f0c1d7e6" providerId="ADAL" clId="{7CA3C556-16F4-4A42-AE94-B03CA8FE9748}" dt="2023-05-07T19:04:40.931" v="22" actId="20577"/>
          <ac:spMkLst>
            <pc:docMk/>
            <pc:sldMk cId="2958780789" sldId="287"/>
            <ac:spMk id="4" creationId="{D04D7DFF-D4EE-4DA0-97D6-57483EB6DFB6}"/>
          </ac:spMkLst>
        </pc:spChg>
      </pc:sldChg>
      <pc:sldChg chg="del">
        <pc:chgData name="Barry Praamsma-Townshend" userId="668637f3-6ef0-4247-9a8f-63d7f0c1d7e6" providerId="ADAL" clId="{7CA3C556-16F4-4A42-AE94-B03CA8FE9748}" dt="2023-05-07T19:05:43.207" v="37" actId="47"/>
        <pc:sldMkLst>
          <pc:docMk/>
          <pc:sldMk cId="808691447" sldId="288"/>
        </pc:sldMkLst>
      </pc:sldChg>
      <pc:sldChg chg="del">
        <pc:chgData name="Barry Praamsma-Townshend" userId="668637f3-6ef0-4247-9a8f-63d7f0c1d7e6" providerId="ADAL" clId="{7CA3C556-16F4-4A42-AE94-B03CA8FE9748}" dt="2023-05-07T19:05:43.207" v="37" actId="47"/>
        <pc:sldMkLst>
          <pc:docMk/>
          <pc:sldMk cId="906707602" sldId="289"/>
        </pc:sldMkLst>
      </pc:sldChg>
      <pc:sldChg chg="del">
        <pc:chgData name="Barry Praamsma-Townshend" userId="668637f3-6ef0-4247-9a8f-63d7f0c1d7e6" providerId="ADAL" clId="{7CA3C556-16F4-4A42-AE94-B03CA8FE9748}" dt="2023-05-07T19:05:43.207" v="37" actId="47"/>
        <pc:sldMkLst>
          <pc:docMk/>
          <pc:sldMk cId="4258478655" sldId="290"/>
        </pc:sldMkLst>
      </pc:sldChg>
      <pc:sldChg chg="del">
        <pc:chgData name="Barry Praamsma-Townshend" userId="668637f3-6ef0-4247-9a8f-63d7f0c1d7e6" providerId="ADAL" clId="{7CA3C556-16F4-4A42-AE94-B03CA8FE9748}" dt="2023-05-07T19:05:43.207" v="37" actId="47"/>
        <pc:sldMkLst>
          <pc:docMk/>
          <pc:sldMk cId="1372665826" sldId="291"/>
        </pc:sldMkLst>
      </pc:sldChg>
      <pc:sldChg chg="del">
        <pc:chgData name="Barry Praamsma-Townshend" userId="668637f3-6ef0-4247-9a8f-63d7f0c1d7e6" providerId="ADAL" clId="{7CA3C556-16F4-4A42-AE94-B03CA8FE9748}" dt="2023-05-07T19:05:43.207" v="37" actId="47"/>
        <pc:sldMkLst>
          <pc:docMk/>
          <pc:sldMk cId="1416621052" sldId="292"/>
        </pc:sldMkLst>
      </pc:sldChg>
      <pc:sldChg chg="del">
        <pc:chgData name="Barry Praamsma-Townshend" userId="668637f3-6ef0-4247-9a8f-63d7f0c1d7e6" providerId="ADAL" clId="{7CA3C556-16F4-4A42-AE94-B03CA8FE9748}" dt="2023-05-07T19:05:43.207" v="37" actId="47"/>
        <pc:sldMkLst>
          <pc:docMk/>
          <pc:sldMk cId="1567798294" sldId="294"/>
        </pc:sldMkLst>
      </pc:sldChg>
      <pc:sldChg chg="del">
        <pc:chgData name="Barry Praamsma-Townshend" userId="668637f3-6ef0-4247-9a8f-63d7f0c1d7e6" providerId="ADAL" clId="{7CA3C556-16F4-4A42-AE94-B03CA8FE9748}" dt="2023-05-07T19:05:43.207" v="37" actId="47"/>
        <pc:sldMkLst>
          <pc:docMk/>
          <pc:sldMk cId="3622675707" sldId="295"/>
        </pc:sldMkLst>
      </pc:sldChg>
      <pc:sldChg chg="del">
        <pc:chgData name="Barry Praamsma-Townshend" userId="668637f3-6ef0-4247-9a8f-63d7f0c1d7e6" providerId="ADAL" clId="{7CA3C556-16F4-4A42-AE94-B03CA8FE9748}" dt="2023-05-07T19:05:43.207" v="37" actId="47"/>
        <pc:sldMkLst>
          <pc:docMk/>
          <pc:sldMk cId="591963269" sldId="296"/>
        </pc:sldMkLst>
      </pc:sldChg>
      <pc:sldChg chg="del">
        <pc:chgData name="Barry Praamsma-Townshend" userId="668637f3-6ef0-4247-9a8f-63d7f0c1d7e6" providerId="ADAL" clId="{7CA3C556-16F4-4A42-AE94-B03CA8FE9748}" dt="2023-05-07T19:05:43.207" v="37" actId="47"/>
        <pc:sldMkLst>
          <pc:docMk/>
          <pc:sldMk cId="2784481869" sldId="297"/>
        </pc:sldMkLst>
      </pc:sldChg>
      <pc:sldChg chg="del">
        <pc:chgData name="Barry Praamsma-Townshend" userId="668637f3-6ef0-4247-9a8f-63d7f0c1d7e6" providerId="ADAL" clId="{7CA3C556-16F4-4A42-AE94-B03CA8FE9748}" dt="2023-05-07T19:05:43.207" v="37" actId="47"/>
        <pc:sldMkLst>
          <pc:docMk/>
          <pc:sldMk cId="1206865095" sldId="298"/>
        </pc:sldMkLst>
      </pc:sldChg>
      <pc:sldChg chg="del">
        <pc:chgData name="Barry Praamsma-Townshend" userId="668637f3-6ef0-4247-9a8f-63d7f0c1d7e6" providerId="ADAL" clId="{7CA3C556-16F4-4A42-AE94-B03CA8FE9748}" dt="2023-05-07T19:05:43.207" v="37" actId="47"/>
        <pc:sldMkLst>
          <pc:docMk/>
          <pc:sldMk cId="251294212" sldId="299"/>
        </pc:sldMkLst>
      </pc:sldChg>
      <pc:sldChg chg="del">
        <pc:chgData name="Barry Praamsma-Townshend" userId="668637f3-6ef0-4247-9a8f-63d7f0c1d7e6" providerId="ADAL" clId="{7CA3C556-16F4-4A42-AE94-B03CA8FE9748}" dt="2023-05-07T19:05:43.207" v="37" actId="47"/>
        <pc:sldMkLst>
          <pc:docMk/>
          <pc:sldMk cId="4013221850" sldId="300"/>
        </pc:sldMkLst>
      </pc:sldChg>
      <pc:sldChg chg="del">
        <pc:chgData name="Barry Praamsma-Townshend" userId="668637f3-6ef0-4247-9a8f-63d7f0c1d7e6" providerId="ADAL" clId="{7CA3C556-16F4-4A42-AE94-B03CA8FE9748}" dt="2023-05-07T19:05:43.207" v="37" actId="47"/>
        <pc:sldMkLst>
          <pc:docMk/>
          <pc:sldMk cId="2458925827" sldId="301"/>
        </pc:sldMkLst>
      </pc:sldChg>
      <pc:sldChg chg="del">
        <pc:chgData name="Barry Praamsma-Townshend" userId="668637f3-6ef0-4247-9a8f-63d7f0c1d7e6" providerId="ADAL" clId="{7CA3C556-16F4-4A42-AE94-B03CA8FE9748}" dt="2023-05-07T19:05:43.207" v="37" actId="47"/>
        <pc:sldMkLst>
          <pc:docMk/>
          <pc:sldMk cId="2930529794" sldId="302"/>
        </pc:sldMkLst>
      </pc:sldChg>
      <pc:sldChg chg="del">
        <pc:chgData name="Barry Praamsma-Townshend" userId="668637f3-6ef0-4247-9a8f-63d7f0c1d7e6" providerId="ADAL" clId="{7CA3C556-16F4-4A42-AE94-B03CA8FE9748}" dt="2023-05-07T19:05:43.207" v="37" actId="47"/>
        <pc:sldMkLst>
          <pc:docMk/>
          <pc:sldMk cId="874294576" sldId="303"/>
        </pc:sldMkLst>
      </pc:sldChg>
      <pc:sldChg chg="del">
        <pc:chgData name="Barry Praamsma-Townshend" userId="668637f3-6ef0-4247-9a8f-63d7f0c1d7e6" providerId="ADAL" clId="{7CA3C556-16F4-4A42-AE94-B03CA8FE9748}" dt="2023-05-07T19:05:43.207" v="37" actId="47"/>
        <pc:sldMkLst>
          <pc:docMk/>
          <pc:sldMk cId="267457330" sldId="304"/>
        </pc:sldMkLst>
      </pc:sldChg>
      <pc:sldChg chg="del">
        <pc:chgData name="Barry Praamsma-Townshend" userId="668637f3-6ef0-4247-9a8f-63d7f0c1d7e6" providerId="ADAL" clId="{7CA3C556-16F4-4A42-AE94-B03CA8FE9748}" dt="2023-05-07T19:05:43.207" v="37" actId="47"/>
        <pc:sldMkLst>
          <pc:docMk/>
          <pc:sldMk cId="2168250761" sldId="305"/>
        </pc:sldMkLst>
      </pc:sldChg>
      <pc:sldChg chg="del">
        <pc:chgData name="Barry Praamsma-Townshend" userId="668637f3-6ef0-4247-9a8f-63d7f0c1d7e6" providerId="ADAL" clId="{7CA3C556-16F4-4A42-AE94-B03CA8FE9748}" dt="2023-05-07T19:05:43.207" v="37" actId="47"/>
        <pc:sldMkLst>
          <pc:docMk/>
          <pc:sldMk cId="2792106375" sldId="306"/>
        </pc:sldMkLst>
      </pc:sldChg>
      <pc:sldChg chg="del">
        <pc:chgData name="Barry Praamsma-Townshend" userId="668637f3-6ef0-4247-9a8f-63d7f0c1d7e6" providerId="ADAL" clId="{7CA3C556-16F4-4A42-AE94-B03CA8FE9748}" dt="2023-05-07T19:05:43.207" v="37" actId="47"/>
        <pc:sldMkLst>
          <pc:docMk/>
          <pc:sldMk cId="255078892" sldId="307"/>
        </pc:sldMkLst>
      </pc:sldChg>
      <pc:sldChg chg="del">
        <pc:chgData name="Barry Praamsma-Townshend" userId="668637f3-6ef0-4247-9a8f-63d7f0c1d7e6" providerId="ADAL" clId="{7CA3C556-16F4-4A42-AE94-B03CA8FE9748}" dt="2023-05-07T19:05:43.207" v="37" actId="47"/>
        <pc:sldMkLst>
          <pc:docMk/>
          <pc:sldMk cId="1678144135" sldId="308"/>
        </pc:sldMkLst>
      </pc:sldChg>
      <pc:sldChg chg="del">
        <pc:chgData name="Barry Praamsma-Townshend" userId="668637f3-6ef0-4247-9a8f-63d7f0c1d7e6" providerId="ADAL" clId="{7CA3C556-16F4-4A42-AE94-B03CA8FE9748}" dt="2023-05-07T19:05:43.207" v="37" actId="47"/>
        <pc:sldMkLst>
          <pc:docMk/>
          <pc:sldMk cId="1118850517" sldId="309"/>
        </pc:sldMkLst>
      </pc:sldChg>
      <pc:sldChg chg="del">
        <pc:chgData name="Barry Praamsma-Townshend" userId="668637f3-6ef0-4247-9a8f-63d7f0c1d7e6" providerId="ADAL" clId="{7CA3C556-16F4-4A42-AE94-B03CA8FE9748}" dt="2023-05-07T19:05:43.207" v="37" actId="47"/>
        <pc:sldMkLst>
          <pc:docMk/>
          <pc:sldMk cId="121417770" sldId="310"/>
        </pc:sldMkLst>
      </pc:sldChg>
      <pc:sldChg chg="del">
        <pc:chgData name="Barry Praamsma-Townshend" userId="668637f3-6ef0-4247-9a8f-63d7f0c1d7e6" providerId="ADAL" clId="{7CA3C556-16F4-4A42-AE94-B03CA8FE9748}" dt="2023-05-07T19:05:43.207" v="37" actId="47"/>
        <pc:sldMkLst>
          <pc:docMk/>
          <pc:sldMk cId="3000229182" sldId="311"/>
        </pc:sldMkLst>
      </pc:sldChg>
      <pc:sldChg chg="del">
        <pc:chgData name="Barry Praamsma-Townshend" userId="668637f3-6ef0-4247-9a8f-63d7f0c1d7e6" providerId="ADAL" clId="{7CA3C556-16F4-4A42-AE94-B03CA8FE9748}" dt="2023-05-07T19:05:43.207" v="37" actId="47"/>
        <pc:sldMkLst>
          <pc:docMk/>
          <pc:sldMk cId="3242551832" sldId="312"/>
        </pc:sldMkLst>
      </pc:sldChg>
      <pc:sldChg chg="del">
        <pc:chgData name="Barry Praamsma-Townshend" userId="668637f3-6ef0-4247-9a8f-63d7f0c1d7e6" providerId="ADAL" clId="{7CA3C556-16F4-4A42-AE94-B03CA8FE9748}" dt="2023-05-07T19:05:43.207" v="37" actId="47"/>
        <pc:sldMkLst>
          <pc:docMk/>
          <pc:sldMk cId="1581949531" sldId="313"/>
        </pc:sldMkLst>
      </pc:sldChg>
      <pc:sldChg chg="del">
        <pc:chgData name="Barry Praamsma-Townshend" userId="668637f3-6ef0-4247-9a8f-63d7f0c1d7e6" providerId="ADAL" clId="{7CA3C556-16F4-4A42-AE94-B03CA8FE9748}" dt="2023-05-07T19:05:58.482" v="38" actId="47"/>
        <pc:sldMkLst>
          <pc:docMk/>
          <pc:sldMk cId="3712223385" sldId="314"/>
        </pc:sldMkLst>
      </pc:sldChg>
      <pc:sldChg chg="delSp modSp mod">
        <pc:chgData name="Barry Praamsma-Townshend" userId="668637f3-6ef0-4247-9a8f-63d7f0c1d7e6" providerId="ADAL" clId="{7CA3C556-16F4-4A42-AE94-B03CA8FE9748}" dt="2023-05-07T19:07:33.449" v="86" actId="1076"/>
        <pc:sldMkLst>
          <pc:docMk/>
          <pc:sldMk cId="23342509" sldId="315"/>
        </pc:sldMkLst>
        <pc:spChg chg="mod">
          <ac:chgData name="Barry Praamsma-Townshend" userId="668637f3-6ef0-4247-9a8f-63d7f0c1d7e6" providerId="ADAL" clId="{7CA3C556-16F4-4A42-AE94-B03CA8FE9748}" dt="2023-05-07T19:04:21.562" v="15" actId="20577"/>
          <ac:spMkLst>
            <pc:docMk/>
            <pc:sldMk cId="23342509" sldId="315"/>
            <ac:spMk id="2" creationId="{4E1E3432-FF55-46AA-A98C-9DB59C9BF05D}"/>
          </ac:spMkLst>
        </pc:spChg>
        <pc:spChg chg="mod">
          <ac:chgData name="Barry Praamsma-Townshend" userId="668637f3-6ef0-4247-9a8f-63d7f0c1d7e6" providerId="ADAL" clId="{7CA3C556-16F4-4A42-AE94-B03CA8FE9748}" dt="2023-05-07T19:07:33.449" v="86" actId="1076"/>
          <ac:spMkLst>
            <pc:docMk/>
            <pc:sldMk cId="23342509" sldId="315"/>
            <ac:spMk id="11" creationId="{D5FF5C68-80B0-40C1-B182-5FBE6A6B1A70}"/>
          </ac:spMkLst>
        </pc:spChg>
        <pc:picChg chg="del">
          <ac:chgData name="Barry Praamsma-Townshend" userId="668637f3-6ef0-4247-9a8f-63d7f0c1d7e6" providerId="ADAL" clId="{7CA3C556-16F4-4A42-AE94-B03CA8FE9748}" dt="2023-05-07T19:03:56.765" v="2" actId="478"/>
          <ac:picMkLst>
            <pc:docMk/>
            <pc:sldMk cId="23342509" sldId="315"/>
            <ac:picMk id="10" creationId="{00E1D9BA-DC23-47BA-91F1-7981D3F30512}"/>
          </ac:picMkLst>
        </pc:picChg>
      </pc:sldChg>
      <pc:sldChg chg="del">
        <pc:chgData name="Barry Praamsma-Townshend" userId="668637f3-6ef0-4247-9a8f-63d7f0c1d7e6" providerId="ADAL" clId="{7CA3C556-16F4-4A42-AE94-B03CA8FE9748}" dt="2023-05-07T19:04:05.477" v="3" actId="47"/>
        <pc:sldMkLst>
          <pc:docMk/>
          <pc:sldMk cId="2767182565" sldId="316"/>
        </pc:sldMkLst>
      </pc:sldChg>
      <pc:sldChg chg="del">
        <pc:chgData name="Barry Praamsma-Townshend" userId="668637f3-6ef0-4247-9a8f-63d7f0c1d7e6" providerId="ADAL" clId="{7CA3C556-16F4-4A42-AE94-B03CA8FE9748}" dt="2023-05-07T19:04:05.477" v="3" actId="47"/>
        <pc:sldMkLst>
          <pc:docMk/>
          <pc:sldMk cId="104382890" sldId="317"/>
        </pc:sldMkLst>
      </pc:sldChg>
      <pc:sldChg chg="del">
        <pc:chgData name="Barry Praamsma-Townshend" userId="668637f3-6ef0-4247-9a8f-63d7f0c1d7e6" providerId="ADAL" clId="{7CA3C556-16F4-4A42-AE94-B03CA8FE9748}" dt="2023-05-07T19:05:43.207" v="37" actId="47"/>
        <pc:sldMkLst>
          <pc:docMk/>
          <pc:sldMk cId="1822287898" sldId="318"/>
        </pc:sldMkLst>
      </pc:sldChg>
    </pc:docChg>
  </pc:docChgLst>
  <pc:docChgLst>
    <pc:chgData name="Barry Praamsma-Townshend" userId="668637f3-6ef0-4247-9a8f-63d7f0c1d7e6" providerId="ADAL" clId="{2595D390-8565-41BE-8443-1026E2254AE5}"/>
    <pc:docChg chg="custSel modSld">
      <pc:chgData name="Barry Praamsma-Townshend" userId="668637f3-6ef0-4247-9a8f-63d7f0c1d7e6" providerId="ADAL" clId="{2595D390-8565-41BE-8443-1026E2254AE5}" dt="2021-02-03T13:49:02.076" v="61" actId="113"/>
      <pc:docMkLst>
        <pc:docMk/>
      </pc:docMkLst>
      <pc:sldChg chg="modSp mod">
        <pc:chgData name="Barry Praamsma-Townshend" userId="668637f3-6ef0-4247-9a8f-63d7f0c1d7e6" providerId="ADAL" clId="{2595D390-8565-41BE-8443-1026E2254AE5}" dt="2021-02-03T13:49:02.076" v="61" actId="113"/>
        <pc:sldMkLst>
          <pc:docMk/>
          <pc:sldMk cId="1468729319" sldId="263"/>
        </pc:sldMkLst>
        <pc:spChg chg="mod">
          <ac:chgData name="Barry Praamsma-Townshend" userId="668637f3-6ef0-4247-9a8f-63d7f0c1d7e6" providerId="ADAL" clId="{2595D390-8565-41BE-8443-1026E2254AE5}" dt="2021-02-03T13:49:02.076" v="61" actId="113"/>
          <ac:spMkLst>
            <pc:docMk/>
            <pc:sldMk cId="1468729319" sldId="263"/>
            <ac:spMk id="3" creationId="{B16EE60A-7685-4699-9210-5BE9208569DF}"/>
          </ac:spMkLst>
        </pc:spChg>
      </pc:sldChg>
      <pc:sldChg chg="mod modShow">
        <pc:chgData name="Barry Praamsma-Townshend" userId="668637f3-6ef0-4247-9a8f-63d7f0c1d7e6" providerId="ADAL" clId="{2595D390-8565-41BE-8443-1026E2254AE5}" dt="2021-01-29T18:01:35.631" v="0" actId="729"/>
        <pc:sldMkLst>
          <pc:docMk/>
          <pc:sldMk cId="1372665826" sldId="291"/>
        </pc:sldMkLst>
      </pc:sldChg>
    </pc:docChg>
  </pc:docChgLst>
  <pc:docChgLst>
    <pc:chgData name="Barry Praamsma-Townshend" userId="668637f3-6ef0-4247-9a8f-63d7f0c1d7e6" providerId="ADAL" clId="{D6FC4A56-5627-4908-B147-37A4D3B866EE}"/>
    <pc:docChg chg="custSel addSld delSld modSld">
      <pc:chgData name="Barry Praamsma-Townshend" userId="668637f3-6ef0-4247-9a8f-63d7f0c1d7e6" providerId="ADAL" clId="{D6FC4A56-5627-4908-B147-37A4D3B866EE}" dt="2023-05-07T20:00:43.130" v="77" actId="22"/>
      <pc:docMkLst>
        <pc:docMk/>
      </pc:docMkLst>
      <pc:sldChg chg="modSp mod">
        <pc:chgData name="Barry Praamsma-Townshend" userId="668637f3-6ef0-4247-9a8f-63d7f0c1d7e6" providerId="ADAL" clId="{D6FC4A56-5627-4908-B147-37A4D3B866EE}" dt="2023-05-07T19:58:28.327" v="52" actId="20577"/>
        <pc:sldMkLst>
          <pc:docMk/>
          <pc:sldMk cId="4184368033" sldId="256"/>
        </pc:sldMkLst>
        <pc:spChg chg="mod">
          <ac:chgData name="Barry Praamsma-Townshend" userId="668637f3-6ef0-4247-9a8f-63d7f0c1d7e6" providerId="ADAL" clId="{D6FC4A56-5627-4908-B147-37A4D3B866EE}" dt="2023-05-07T19:58:28.327" v="52" actId="20577"/>
          <ac:spMkLst>
            <pc:docMk/>
            <pc:sldMk cId="4184368033" sldId="256"/>
            <ac:spMk id="2" creationId="{2173F918-23AB-40F6-BF1A-D1A5AAE42DEE}"/>
          </ac:spMkLst>
        </pc:spChg>
      </pc:sldChg>
      <pc:sldChg chg="del">
        <pc:chgData name="Barry Praamsma-Townshend" userId="668637f3-6ef0-4247-9a8f-63d7f0c1d7e6" providerId="ADAL" clId="{D6FC4A56-5627-4908-B147-37A4D3B866EE}" dt="2023-05-07T19:27:50.635" v="1" actId="47"/>
        <pc:sldMkLst>
          <pc:docMk/>
          <pc:sldMk cId="398511894" sldId="258"/>
        </pc:sldMkLst>
      </pc:sldChg>
      <pc:sldChg chg="del">
        <pc:chgData name="Barry Praamsma-Townshend" userId="668637f3-6ef0-4247-9a8f-63d7f0c1d7e6" providerId="ADAL" clId="{D6FC4A56-5627-4908-B147-37A4D3B866EE}" dt="2023-05-07T19:27:50.635" v="1" actId="47"/>
        <pc:sldMkLst>
          <pc:docMk/>
          <pc:sldMk cId="1468729319" sldId="263"/>
        </pc:sldMkLst>
      </pc:sldChg>
      <pc:sldChg chg="addSp delSp modSp mod modClrScheme chgLayout">
        <pc:chgData name="Barry Praamsma-Townshend" userId="668637f3-6ef0-4247-9a8f-63d7f0c1d7e6" providerId="ADAL" clId="{D6FC4A56-5627-4908-B147-37A4D3B866EE}" dt="2023-05-07T19:59:13.744" v="66" actId="22"/>
        <pc:sldMkLst>
          <pc:docMk/>
          <pc:sldMk cId="3336992295" sldId="281"/>
        </pc:sldMkLst>
        <pc:spChg chg="del">
          <ac:chgData name="Barry Praamsma-Townshend" userId="668637f3-6ef0-4247-9a8f-63d7f0c1d7e6" providerId="ADAL" clId="{D6FC4A56-5627-4908-B147-37A4D3B866EE}" dt="2023-05-07T19:27:57.736" v="2" actId="478"/>
          <ac:spMkLst>
            <pc:docMk/>
            <pc:sldMk cId="3336992295" sldId="281"/>
            <ac:spMk id="2" creationId="{9987C6BC-0025-4D07-914D-543844C0F1D0}"/>
          </ac:spMkLst>
        </pc:spChg>
        <pc:spChg chg="mod ord">
          <ac:chgData name="Barry Praamsma-Townshend" userId="668637f3-6ef0-4247-9a8f-63d7f0c1d7e6" providerId="ADAL" clId="{D6FC4A56-5627-4908-B147-37A4D3B866EE}" dt="2023-05-07T19:28:05.295" v="4" actId="700"/>
          <ac:spMkLst>
            <pc:docMk/>
            <pc:sldMk cId="3336992295" sldId="281"/>
            <ac:spMk id="3" creationId="{CAF769AA-A571-4CC3-BD83-7B356C5F71EE}"/>
          </ac:spMkLst>
        </pc:spChg>
        <pc:spChg chg="add del mod">
          <ac:chgData name="Barry Praamsma-Townshend" userId="668637f3-6ef0-4247-9a8f-63d7f0c1d7e6" providerId="ADAL" clId="{D6FC4A56-5627-4908-B147-37A4D3B866EE}" dt="2023-05-07T19:28:05.295" v="4" actId="700"/>
          <ac:spMkLst>
            <pc:docMk/>
            <pc:sldMk cId="3336992295" sldId="281"/>
            <ac:spMk id="7" creationId="{600D68AB-9B2F-EA85-697C-ABF2235488C7}"/>
          </ac:spMkLst>
        </pc:spChg>
        <pc:picChg chg="add del">
          <ac:chgData name="Barry Praamsma-Townshend" userId="668637f3-6ef0-4247-9a8f-63d7f0c1d7e6" providerId="ADAL" clId="{D6FC4A56-5627-4908-B147-37A4D3B866EE}" dt="2023-05-07T19:58:34.571" v="53" actId="478"/>
          <ac:picMkLst>
            <pc:docMk/>
            <pc:sldMk cId="3336992295" sldId="281"/>
            <ac:picMk id="9" creationId="{5A6AC377-4025-C763-4152-F4F68E5CE28F}"/>
          </ac:picMkLst>
        </pc:picChg>
        <pc:picChg chg="add">
          <ac:chgData name="Barry Praamsma-Townshend" userId="668637f3-6ef0-4247-9a8f-63d7f0c1d7e6" providerId="ADAL" clId="{D6FC4A56-5627-4908-B147-37A4D3B866EE}" dt="2023-05-07T19:59:13.744" v="66" actId="22"/>
          <ac:picMkLst>
            <pc:docMk/>
            <pc:sldMk cId="3336992295" sldId="281"/>
            <ac:picMk id="11" creationId="{7EB63FA3-86A1-E448-3075-FB294050C378}"/>
          </ac:picMkLst>
        </pc:picChg>
      </pc:sldChg>
      <pc:sldChg chg="addSp add del mod">
        <pc:chgData name="Barry Praamsma-Townshend" userId="668637f3-6ef0-4247-9a8f-63d7f0c1d7e6" providerId="ADAL" clId="{D6FC4A56-5627-4908-B147-37A4D3B866EE}" dt="2023-05-07T19:58:38.091" v="54" actId="47"/>
        <pc:sldMkLst>
          <pc:docMk/>
          <pc:sldMk cId="518842135" sldId="285"/>
        </pc:sldMkLst>
        <pc:picChg chg="add">
          <ac:chgData name="Barry Praamsma-Townshend" userId="668637f3-6ef0-4247-9a8f-63d7f0c1d7e6" providerId="ADAL" clId="{D6FC4A56-5627-4908-B147-37A4D3B866EE}" dt="2023-05-07T19:55:45.267" v="19" actId="22"/>
          <ac:picMkLst>
            <pc:docMk/>
            <pc:sldMk cId="518842135" sldId="285"/>
            <ac:picMk id="5" creationId="{9EF3D05E-F67E-89BC-B9DB-A8B85C76E7AE}"/>
          </ac:picMkLst>
        </pc:picChg>
      </pc:sldChg>
      <pc:sldChg chg="del">
        <pc:chgData name="Barry Praamsma-Townshend" userId="668637f3-6ef0-4247-9a8f-63d7f0c1d7e6" providerId="ADAL" clId="{D6FC4A56-5627-4908-B147-37A4D3B866EE}" dt="2023-05-07T19:27:44.587" v="0" actId="47"/>
        <pc:sldMkLst>
          <pc:docMk/>
          <pc:sldMk cId="3722217826" sldId="285"/>
        </pc:sldMkLst>
      </pc:sldChg>
      <pc:sldChg chg="addSp add mod">
        <pc:chgData name="Barry Praamsma-Townshend" userId="668637f3-6ef0-4247-9a8f-63d7f0c1d7e6" providerId="ADAL" clId="{D6FC4A56-5627-4908-B147-37A4D3B866EE}" dt="2023-05-07T19:59:20.229" v="67" actId="22"/>
        <pc:sldMkLst>
          <pc:docMk/>
          <pc:sldMk cId="3912295890" sldId="285"/>
        </pc:sldMkLst>
        <pc:picChg chg="add">
          <ac:chgData name="Barry Praamsma-Townshend" userId="668637f3-6ef0-4247-9a8f-63d7f0c1d7e6" providerId="ADAL" clId="{D6FC4A56-5627-4908-B147-37A4D3B866EE}" dt="2023-05-07T19:59:20.229" v="67" actId="22"/>
          <ac:picMkLst>
            <pc:docMk/>
            <pc:sldMk cId="3912295890" sldId="285"/>
            <ac:picMk id="5" creationId="{6C2F2F44-2037-0B8B-E265-7DC5EAC13B05}"/>
          </ac:picMkLst>
        </pc:picChg>
      </pc:sldChg>
      <pc:sldChg chg="addSp add mod">
        <pc:chgData name="Barry Praamsma-Townshend" userId="668637f3-6ef0-4247-9a8f-63d7f0c1d7e6" providerId="ADAL" clId="{D6FC4A56-5627-4908-B147-37A4D3B866EE}" dt="2023-05-07T19:59:27.996" v="68" actId="22"/>
        <pc:sldMkLst>
          <pc:docMk/>
          <pc:sldMk cId="27720431" sldId="286"/>
        </pc:sldMkLst>
        <pc:picChg chg="add">
          <ac:chgData name="Barry Praamsma-Townshend" userId="668637f3-6ef0-4247-9a8f-63d7f0c1d7e6" providerId="ADAL" clId="{D6FC4A56-5627-4908-B147-37A4D3B866EE}" dt="2023-05-07T19:59:27.996" v="68" actId="22"/>
          <ac:picMkLst>
            <pc:docMk/>
            <pc:sldMk cId="27720431" sldId="286"/>
            <ac:picMk id="5" creationId="{3D62AD52-65CF-9708-914A-9C56EFFD6C6B}"/>
          </ac:picMkLst>
        </pc:picChg>
      </pc:sldChg>
      <pc:sldChg chg="addSp add del mod">
        <pc:chgData name="Barry Praamsma-Townshend" userId="668637f3-6ef0-4247-9a8f-63d7f0c1d7e6" providerId="ADAL" clId="{D6FC4A56-5627-4908-B147-37A4D3B866EE}" dt="2023-05-07T19:58:38.091" v="54" actId="47"/>
        <pc:sldMkLst>
          <pc:docMk/>
          <pc:sldMk cId="4109675212" sldId="286"/>
        </pc:sldMkLst>
        <pc:picChg chg="add">
          <ac:chgData name="Barry Praamsma-Townshend" userId="668637f3-6ef0-4247-9a8f-63d7f0c1d7e6" providerId="ADAL" clId="{D6FC4A56-5627-4908-B147-37A4D3B866EE}" dt="2023-05-07T19:55:53.318" v="20" actId="22"/>
          <ac:picMkLst>
            <pc:docMk/>
            <pc:sldMk cId="4109675212" sldId="286"/>
            <ac:picMk id="5" creationId="{F3300239-24A4-8682-B368-DBFB8AEA26A4}"/>
          </ac:picMkLst>
        </pc:picChg>
      </pc:sldChg>
      <pc:sldChg chg="addSp add del mod">
        <pc:chgData name="Barry Praamsma-Townshend" userId="668637f3-6ef0-4247-9a8f-63d7f0c1d7e6" providerId="ADAL" clId="{D6FC4A56-5627-4908-B147-37A4D3B866EE}" dt="2023-05-07T19:58:38.091" v="54" actId="47"/>
        <pc:sldMkLst>
          <pc:docMk/>
          <pc:sldMk cId="639756800" sldId="287"/>
        </pc:sldMkLst>
        <pc:picChg chg="add">
          <ac:chgData name="Barry Praamsma-Townshend" userId="668637f3-6ef0-4247-9a8f-63d7f0c1d7e6" providerId="ADAL" clId="{D6FC4A56-5627-4908-B147-37A4D3B866EE}" dt="2023-05-07T19:56:01.069" v="21" actId="22"/>
          <ac:picMkLst>
            <pc:docMk/>
            <pc:sldMk cId="639756800" sldId="287"/>
            <ac:picMk id="5" creationId="{CD0BAFCB-D2AE-E073-8578-6FD9DFDCF708}"/>
          </ac:picMkLst>
        </pc:picChg>
      </pc:sldChg>
      <pc:sldChg chg="addSp add mod">
        <pc:chgData name="Barry Praamsma-Townshend" userId="668637f3-6ef0-4247-9a8f-63d7f0c1d7e6" providerId="ADAL" clId="{D6FC4A56-5627-4908-B147-37A4D3B866EE}" dt="2023-05-07T19:59:37.262" v="69" actId="22"/>
        <pc:sldMkLst>
          <pc:docMk/>
          <pc:sldMk cId="1650288575" sldId="287"/>
        </pc:sldMkLst>
        <pc:picChg chg="add">
          <ac:chgData name="Barry Praamsma-Townshend" userId="668637f3-6ef0-4247-9a8f-63d7f0c1d7e6" providerId="ADAL" clId="{D6FC4A56-5627-4908-B147-37A4D3B866EE}" dt="2023-05-07T19:59:37.262" v="69" actId="22"/>
          <ac:picMkLst>
            <pc:docMk/>
            <pc:sldMk cId="1650288575" sldId="287"/>
            <ac:picMk id="5" creationId="{2627A035-2EB1-6E85-7DA7-15AE313B9A12}"/>
          </ac:picMkLst>
        </pc:picChg>
      </pc:sldChg>
      <pc:sldChg chg="del">
        <pc:chgData name="Barry Praamsma-Townshend" userId="668637f3-6ef0-4247-9a8f-63d7f0c1d7e6" providerId="ADAL" clId="{D6FC4A56-5627-4908-B147-37A4D3B866EE}" dt="2023-05-07T19:27:50.635" v="1" actId="47"/>
        <pc:sldMkLst>
          <pc:docMk/>
          <pc:sldMk cId="2958780789" sldId="287"/>
        </pc:sldMkLst>
      </pc:sldChg>
      <pc:sldChg chg="addSp add mod">
        <pc:chgData name="Barry Praamsma-Townshend" userId="668637f3-6ef0-4247-9a8f-63d7f0c1d7e6" providerId="ADAL" clId="{D6FC4A56-5627-4908-B147-37A4D3B866EE}" dt="2023-05-07T19:59:44.356" v="70" actId="22"/>
        <pc:sldMkLst>
          <pc:docMk/>
          <pc:sldMk cId="521297261" sldId="288"/>
        </pc:sldMkLst>
        <pc:picChg chg="add">
          <ac:chgData name="Barry Praamsma-Townshend" userId="668637f3-6ef0-4247-9a8f-63d7f0c1d7e6" providerId="ADAL" clId="{D6FC4A56-5627-4908-B147-37A4D3B866EE}" dt="2023-05-07T19:59:44.356" v="70" actId="22"/>
          <ac:picMkLst>
            <pc:docMk/>
            <pc:sldMk cId="521297261" sldId="288"/>
            <ac:picMk id="5" creationId="{FF2A1F16-C03B-065C-BFF2-8FF2912886F3}"/>
          </ac:picMkLst>
        </pc:picChg>
      </pc:sldChg>
      <pc:sldChg chg="addSp add del mod">
        <pc:chgData name="Barry Praamsma-Townshend" userId="668637f3-6ef0-4247-9a8f-63d7f0c1d7e6" providerId="ADAL" clId="{D6FC4A56-5627-4908-B147-37A4D3B866EE}" dt="2023-05-07T19:58:38.091" v="54" actId="47"/>
        <pc:sldMkLst>
          <pc:docMk/>
          <pc:sldMk cId="4251157028" sldId="288"/>
        </pc:sldMkLst>
        <pc:picChg chg="add">
          <ac:chgData name="Barry Praamsma-Townshend" userId="668637f3-6ef0-4247-9a8f-63d7f0c1d7e6" providerId="ADAL" clId="{D6FC4A56-5627-4908-B147-37A4D3B866EE}" dt="2023-05-07T19:56:08.695" v="22" actId="22"/>
          <ac:picMkLst>
            <pc:docMk/>
            <pc:sldMk cId="4251157028" sldId="288"/>
            <ac:picMk id="5" creationId="{C0E9817B-921C-5BAF-AB22-71CBCFC93F2C}"/>
          </ac:picMkLst>
        </pc:picChg>
      </pc:sldChg>
      <pc:sldChg chg="addSp add del mod">
        <pc:chgData name="Barry Praamsma-Townshend" userId="668637f3-6ef0-4247-9a8f-63d7f0c1d7e6" providerId="ADAL" clId="{D6FC4A56-5627-4908-B147-37A4D3B866EE}" dt="2023-05-07T19:58:38.091" v="54" actId="47"/>
        <pc:sldMkLst>
          <pc:docMk/>
          <pc:sldMk cId="623863117" sldId="289"/>
        </pc:sldMkLst>
        <pc:picChg chg="add">
          <ac:chgData name="Barry Praamsma-Townshend" userId="668637f3-6ef0-4247-9a8f-63d7f0c1d7e6" providerId="ADAL" clId="{D6FC4A56-5627-4908-B147-37A4D3B866EE}" dt="2023-05-07T19:56:16.789" v="23" actId="22"/>
          <ac:picMkLst>
            <pc:docMk/>
            <pc:sldMk cId="623863117" sldId="289"/>
            <ac:picMk id="5" creationId="{89072A10-DFF4-279E-9EC9-190C0AEC912E}"/>
          </ac:picMkLst>
        </pc:picChg>
      </pc:sldChg>
      <pc:sldChg chg="addSp add mod">
        <pc:chgData name="Barry Praamsma-Townshend" userId="668637f3-6ef0-4247-9a8f-63d7f0c1d7e6" providerId="ADAL" clId="{D6FC4A56-5627-4908-B147-37A4D3B866EE}" dt="2023-05-07T19:59:51.365" v="71" actId="22"/>
        <pc:sldMkLst>
          <pc:docMk/>
          <pc:sldMk cId="4033449004" sldId="289"/>
        </pc:sldMkLst>
        <pc:picChg chg="add">
          <ac:chgData name="Barry Praamsma-Townshend" userId="668637f3-6ef0-4247-9a8f-63d7f0c1d7e6" providerId="ADAL" clId="{D6FC4A56-5627-4908-B147-37A4D3B866EE}" dt="2023-05-07T19:59:51.365" v="71" actId="22"/>
          <ac:picMkLst>
            <pc:docMk/>
            <pc:sldMk cId="4033449004" sldId="289"/>
            <ac:picMk id="5" creationId="{70762B64-EABD-0F7E-74DB-DCC5374BD86B}"/>
          </ac:picMkLst>
        </pc:picChg>
      </pc:sldChg>
      <pc:sldChg chg="addSp add mod">
        <pc:chgData name="Barry Praamsma-Townshend" userId="668637f3-6ef0-4247-9a8f-63d7f0c1d7e6" providerId="ADAL" clId="{D6FC4A56-5627-4908-B147-37A4D3B866EE}" dt="2023-05-07T19:59:57.877" v="72" actId="22"/>
        <pc:sldMkLst>
          <pc:docMk/>
          <pc:sldMk cId="2327089291" sldId="290"/>
        </pc:sldMkLst>
        <pc:picChg chg="add">
          <ac:chgData name="Barry Praamsma-Townshend" userId="668637f3-6ef0-4247-9a8f-63d7f0c1d7e6" providerId="ADAL" clId="{D6FC4A56-5627-4908-B147-37A4D3B866EE}" dt="2023-05-07T19:59:57.877" v="72" actId="22"/>
          <ac:picMkLst>
            <pc:docMk/>
            <pc:sldMk cId="2327089291" sldId="290"/>
            <ac:picMk id="5" creationId="{88DBFDE0-5A6B-9DD5-E043-7A2BC6CEBA80}"/>
          </ac:picMkLst>
        </pc:picChg>
      </pc:sldChg>
      <pc:sldChg chg="addSp add del mod">
        <pc:chgData name="Barry Praamsma-Townshend" userId="668637f3-6ef0-4247-9a8f-63d7f0c1d7e6" providerId="ADAL" clId="{D6FC4A56-5627-4908-B147-37A4D3B866EE}" dt="2023-05-07T19:58:38.091" v="54" actId="47"/>
        <pc:sldMkLst>
          <pc:docMk/>
          <pc:sldMk cId="3428305011" sldId="290"/>
        </pc:sldMkLst>
        <pc:picChg chg="add">
          <ac:chgData name="Barry Praamsma-Townshend" userId="668637f3-6ef0-4247-9a8f-63d7f0c1d7e6" providerId="ADAL" clId="{D6FC4A56-5627-4908-B147-37A4D3B866EE}" dt="2023-05-07T19:56:23.860" v="24" actId="22"/>
          <ac:picMkLst>
            <pc:docMk/>
            <pc:sldMk cId="3428305011" sldId="290"/>
            <ac:picMk id="5" creationId="{57547AB6-1373-26F4-44D7-7D24072E408A}"/>
          </ac:picMkLst>
        </pc:picChg>
      </pc:sldChg>
      <pc:sldChg chg="addSp add mod">
        <pc:chgData name="Barry Praamsma-Townshend" userId="668637f3-6ef0-4247-9a8f-63d7f0c1d7e6" providerId="ADAL" clId="{D6FC4A56-5627-4908-B147-37A4D3B866EE}" dt="2023-05-07T20:00:04.100" v="73" actId="22"/>
        <pc:sldMkLst>
          <pc:docMk/>
          <pc:sldMk cId="939029650" sldId="291"/>
        </pc:sldMkLst>
        <pc:picChg chg="add">
          <ac:chgData name="Barry Praamsma-Townshend" userId="668637f3-6ef0-4247-9a8f-63d7f0c1d7e6" providerId="ADAL" clId="{D6FC4A56-5627-4908-B147-37A4D3B866EE}" dt="2023-05-07T20:00:04.100" v="73" actId="22"/>
          <ac:picMkLst>
            <pc:docMk/>
            <pc:sldMk cId="939029650" sldId="291"/>
            <ac:picMk id="5" creationId="{95180F55-47E2-E6FD-6DCE-E69DDB28C58D}"/>
          </ac:picMkLst>
        </pc:picChg>
      </pc:sldChg>
      <pc:sldChg chg="addSp add del mod">
        <pc:chgData name="Barry Praamsma-Townshend" userId="668637f3-6ef0-4247-9a8f-63d7f0c1d7e6" providerId="ADAL" clId="{D6FC4A56-5627-4908-B147-37A4D3B866EE}" dt="2023-05-07T19:58:38.091" v="54" actId="47"/>
        <pc:sldMkLst>
          <pc:docMk/>
          <pc:sldMk cId="2941179509" sldId="291"/>
        </pc:sldMkLst>
        <pc:picChg chg="add">
          <ac:chgData name="Barry Praamsma-Townshend" userId="668637f3-6ef0-4247-9a8f-63d7f0c1d7e6" providerId="ADAL" clId="{D6FC4A56-5627-4908-B147-37A4D3B866EE}" dt="2023-05-07T19:56:31.600" v="25" actId="22"/>
          <ac:picMkLst>
            <pc:docMk/>
            <pc:sldMk cId="2941179509" sldId="291"/>
            <ac:picMk id="5" creationId="{8A6D1F8B-E4FC-C445-08B0-890AE7BF85AB}"/>
          </ac:picMkLst>
        </pc:picChg>
      </pc:sldChg>
      <pc:sldChg chg="addSp add del mod">
        <pc:chgData name="Barry Praamsma-Townshend" userId="668637f3-6ef0-4247-9a8f-63d7f0c1d7e6" providerId="ADAL" clId="{D6FC4A56-5627-4908-B147-37A4D3B866EE}" dt="2023-05-07T19:58:38.091" v="54" actId="47"/>
        <pc:sldMkLst>
          <pc:docMk/>
          <pc:sldMk cId="1315972322" sldId="292"/>
        </pc:sldMkLst>
        <pc:picChg chg="add">
          <ac:chgData name="Barry Praamsma-Townshend" userId="668637f3-6ef0-4247-9a8f-63d7f0c1d7e6" providerId="ADAL" clId="{D6FC4A56-5627-4908-B147-37A4D3B866EE}" dt="2023-05-07T19:56:38.497" v="26" actId="22"/>
          <ac:picMkLst>
            <pc:docMk/>
            <pc:sldMk cId="1315972322" sldId="292"/>
            <ac:picMk id="5" creationId="{85BBB8A1-4CA1-2345-A9AD-E5B36406198C}"/>
          </ac:picMkLst>
        </pc:picChg>
      </pc:sldChg>
      <pc:sldChg chg="addSp add mod">
        <pc:chgData name="Barry Praamsma-Townshend" userId="668637f3-6ef0-4247-9a8f-63d7f0c1d7e6" providerId="ADAL" clId="{D6FC4A56-5627-4908-B147-37A4D3B866EE}" dt="2023-05-07T20:00:10.955" v="74" actId="22"/>
        <pc:sldMkLst>
          <pc:docMk/>
          <pc:sldMk cId="3621276722" sldId="292"/>
        </pc:sldMkLst>
        <pc:picChg chg="add">
          <ac:chgData name="Barry Praamsma-Townshend" userId="668637f3-6ef0-4247-9a8f-63d7f0c1d7e6" providerId="ADAL" clId="{D6FC4A56-5627-4908-B147-37A4D3B866EE}" dt="2023-05-07T20:00:10.955" v="74" actId="22"/>
          <ac:picMkLst>
            <pc:docMk/>
            <pc:sldMk cId="3621276722" sldId="292"/>
            <ac:picMk id="5" creationId="{39DE46D8-1039-58E4-BE16-559C9A11C9EB}"/>
          </ac:picMkLst>
        </pc:picChg>
      </pc:sldChg>
      <pc:sldChg chg="addSp add del mod">
        <pc:chgData name="Barry Praamsma-Townshend" userId="668637f3-6ef0-4247-9a8f-63d7f0c1d7e6" providerId="ADAL" clId="{D6FC4A56-5627-4908-B147-37A4D3B866EE}" dt="2023-05-07T19:58:38.091" v="54" actId="47"/>
        <pc:sldMkLst>
          <pc:docMk/>
          <pc:sldMk cId="2425976473" sldId="293"/>
        </pc:sldMkLst>
        <pc:picChg chg="add">
          <ac:chgData name="Barry Praamsma-Townshend" userId="668637f3-6ef0-4247-9a8f-63d7f0c1d7e6" providerId="ADAL" clId="{D6FC4A56-5627-4908-B147-37A4D3B866EE}" dt="2023-05-07T19:56:46.205" v="27" actId="22"/>
          <ac:picMkLst>
            <pc:docMk/>
            <pc:sldMk cId="2425976473" sldId="293"/>
            <ac:picMk id="5" creationId="{4FE909EA-A111-DC44-F220-B93AE3BBCD15}"/>
          </ac:picMkLst>
        </pc:picChg>
      </pc:sldChg>
      <pc:sldChg chg="addSp add mod">
        <pc:chgData name="Barry Praamsma-Townshend" userId="668637f3-6ef0-4247-9a8f-63d7f0c1d7e6" providerId="ADAL" clId="{D6FC4A56-5627-4908-B147-37A4D3B866EE}" dt="2023-05-07T20:00:17.088" v="75" actId="22"/>
        <pc:sldMkLst>
          <pc:docMk/>
          <pc:sldMk cId="3912894617" sldId="293"/>
        </pc:sldMkLst>
        <pc:picChg chg="add">
          <ac:chgData name="Barry Praamsma-Townshend" userId="668637f3-6ef0-4247-9a8f-63d7f0c1d7e6" providerId="ADAL" clId="{D6FC4A56-5627-4908-B147-37A4D3B866EE}" dt="2023-05-07T20:00:17.088" v="75" actId="22"/>
          <ac:picMkLst>
            <pc:docMk/>
            <pc:sldMk cId="3912894617" sldId="293"/>
            <ac:picMk id="5" creationId="{685D72A1-F7D4-D12C-6B01-9F6F113A3A0B}"/>
          </ac:picMkLst>
        </pc:picChg>
      </pc:sldChg>
      <pc:sldChg chg="addSp add mod">
        <pc:chgData name="Barry Praamsma-Townshend" userId="668637f3-6ef0-4247-9a8f-63d7f0c1d7e6" providerId="ADAL" clId="{D6FC4A56-5627-4908-B147-37A4D3B866EE}" dt="2023-05-07T20:00:25.980" v="76" actId="22"/>
        <pc:sldMkLst>
          <pc:docMk/>
          <pc:sldMk cId="13230876" sldId="294"/>
        </pc:sldMkLst>
        <pc:picChg chg="add">
          <ac:chgData name="Barry Praamsma-Townshend" userId="668637f3-6ef0-4247-9a8f-63d7f0c1d7e6" providerId="ADAL" clId="{D6FC4A56-5627-4908-B147-37A4D3B866EE}" dt="2023-05-07T20:00:25.980" v="76" actId="22"/>
          <ac:picMkLst>
            <pc:docMk/>
            <pc:sldMk cId="13230876" sldId="294"/>
            <ac:picMk id="5" creationId="{CFDDCB32-AE82-4952-D4A3-66808DF06D37}"/>
          </ac:picMkLst>
        </pc:picChg>
      </pc:sldChg>
      <pc:sldChg chg="addSp add del mod">
        <pc:chgData name="Barry Praamsma-Townshend" userId="668637f3-6ef0-4247-9a8f-63d7f0c1d7e6" providerId="ADAL" clId="{D6FC4A56-5627-4908-B147-37A4D3B866EE}" dt="2023-05-07T19:58:38.091" v="54" actId="47"/>
        <pc:sldMkLst>
          <pc:docMk/>
          <pc:sldMk cId="2635977891" sldId="294"/>
        </pc:sldMkLst>
        <pc:picChg chg="add">
          <ac:chgData name="Barry Praamsma-Townshend" userId="668637f3-6ef0-4247-9a8f-63d7f0c1d7e6" providerId="ADAL" clId="{D6FC4A56-5627-4908-B147-37A4D3B866EE}" dt="2023-05-07T19:56:53.592" v="28" actId="22"/>
          <ac:picMkLst>
            <pc:docMk/>
            <pc:sldMk cId="2635977891" sldId="294"/>
            <ac:picMk id="5" creationId="{18593DCD-F73B-FC02-0857-46ADE4DF9FE2}"/>
          </ac:picMkLst>
        </pc:picChg>
      </pc:sldChg>
      <pc:sldChg chg="addSp add del mod">
        <pc:chgData name="Barry Praamsma-Townshend" userId="668637f3-6ef0-4247-9a8f-63d7f0c1d7e6" providerId="ADAL" clId="{D6FC4A56-5627-4908-B147-37A4D3B866EE}" dt="2023-05-07T19:58:38.091" v="54" actId="47"/>
        <pc:sldMkLst>
          <pc:docMk/>
          <pc:sldMk cId="2801771933" sldId="295"/>
        </pc:sldMkLst>
        <pc:picChg chg="add">
          <ac:chgData name="Barry Praamsma-Townshend" userId="668637f3-6ef0-4247-9a8f-63d7f0c1d7e6" providerId="ADAL" clId="{D6FC4A56-5627-4908-B147-37A4D3B866EE}" dt="2023-05-07T19:57:07.802" v="31" actId="22"/>
          <ac:picMkLst>
            <pc:docMk/>
            <pc:sldMk cId="2801771933" sldId="295"/>
            <ac:picMk id="5" creationId="{56D23CE9-4B8A-C20C-8973-432DD2DCABD4}"/>
          </ac:picMkLst>
        </pc:picChg>
      </pc:sldChg>
      <pc:sldChg chg="addSp add mod">
        <pc:chgData name="Barry Praamsma-Townshend" userId="668637f3-6ef0-4247-9a8f-63d7f0c1d7e6" providerId="ADAL" clId="{D6FC4A56-5627-4908-B147-37A4D3B866EE}" dt="2023-05-07T20:00:43.130" v="77" actId="22"/>
        <pc:sldMkLst>
          <pc:docMk/>
          <pc:sldMk cId="4290618845" sldId="295"/>
        </pc:sldMkLst>
        <pc:picChg chg="add">
          <ac:chgData name="Barry Praamsma-Townshend" userId="668637f3-6ef0-4247-9a8f-63d7f0c1d7e6" providerId="ADAL" clId="{D6FC4A56-5627-4908-B147-37A4D3B866EE}" dt="2023-05-07T20:00:43.130" v="77" actId="22"/>
          <ac:picMkLst>
            <pc:docMk/>
            <pc:sldMk cId="4290618845" sldId="295"/>
            <ac:picMk id="5" creationId="{2CBB11EF-795B-C4E3-1B2F-EADD7A164F01}"/>
          </ac:picMkLst>
        </pc:picChg>
      </pc:sldChg>
      <pc:sldChg chg="addSp add del mod">
        <pc:chgData name="Barry Praamsma-Townshend" userId="668637f3-6ef0-4247-9a8f-63d7f0c1d7e6" providerId="ADAL" clId="{D6FC4A56-5627-4908-B147-37A4D3B866EE}" dt="2023-05-07T19:58:38.091" v="54" actId="47"/>
        <pc:sldMkLst>
          <pc:docMk/>
          <pc:sldMk cId="4140495530" sldId="296"/>
        </pc:sldMkLst>
        <pc:picChg chg="add">
          <ac:chgData name="Barry Praamsma-Townshend" userId="668637f3-6ef0-4247-9a8f-63d7f0c1d7e6" providerId="ADAL" clId="{D6FC4A56-5627-4908-B147-37A4D3B866EE}" dt="2023-05-07T19:57:16.351" v="32" actId="22"/>
          <ac:picMkLst>
            <pc:docMk/>
            <pc:sldMk cId="4140495530" sldId="296"/>
            <ac:picMk id="5" creationId="{EDD9C741-B09B-59EE-E14D-2DF10483FB81}"/>
          </ac:picMkLst>
        </pc:picChg>
      </pc:sldChg>
      <pc:sldChg chg="addSp add del mod">
        <pc:chgData name="Barry Praamsma-Townshend" userId="668637f3-6ef0-4247-9a8f-63d7f0c1d7e6" providerId="ADAL" clId="{D6FC4A56-5627-4908-B147-37A4D3B866EE}" dt="2023-05-07T19:58:38.091" v="54" actId="47"/>
        <pc:sldMkLst>
          <pc:docMk/>
          <pc:sldMk cId="3665677552" sldId="297"/>
        </pc:sldMkLst>
        <pc:picChg chg="add">
          <ac:chgData name="Barry Praamsma-Townshend" userId="668637f3-6ef0-4247-9a8f-63d7f0c1d7e6" providerId="ADAL" clId="{D6FC4A56-5627-4908-B147-37A4D3B866EE}" dt="2023-05-07T19:57:24.284" v="33" actId="22"/>
          <ac:picMkLst>
            <pc:docMk/>
            <pc:sldMk cId="3665677552" sldId="297"/>
            <ac:picMk id="5" creationId="{577A4FB3-7305-C627-6C04-8E6B07E291DC}"/>
          </ac:picMkLst>
        </pc:picChg>
      </pc:sldChg>
      <pc:sldChg chg="del">
        <pc:chgData name="Barry Praamsma-Townshend" userId="668637f3-6ef0-4247-9a8f-63d7f0c1d7e6" providerId="ADAL" clId="{D6FC4A56-5627-4908-B147-37A4D3B866EE}" dt="2023-05-07T19:27:50.635" v="1" actId="47"/>
        <pc:sldMkLst>
          <pc:docMk/>
          <pc:sldMk cId="23342509" sldId="315"/>
        </pc:sldMkLst>
      </pc:sldChg>
    </pc:docChg>
  </pc:docChgLst>
  <pc:docChgLst>
    <pc:chgData name="Barry Praamsma-Townshend" userId="668637f3-6ef0-4247-9a8f-63d7f0c1d7e6" providerId="ADAL" clId="{4F4E2DEC-9820-496F-B34C-66785D6B647F}"/>
    <pc:docChg chg="custSel modSld">
      <pc:chgData name="Barry Praamsma-Townshend" userId="668637f3-6ef0-4247-9a8f-63d7f0c1d7e6" providerId="ADAL" clId="{4F4E2DEC-9820-496F-B34C-66785D6B647F}" dt="2021-01-11T17:42:55.139" v="79" actId="729"/>
      <pc:docMkLst>
        <pc:docMk/>
      </pc:docMkLst>
      <pc:sldChg chg="modSp mod modShow">
        <pc:chgData name="Barry Praamsma-Townshend" userId="668637f3-6ef0-4247-9a8f-63d7f0c1d7e6" providerId="ADAL" clId="{4F4E2DEC-9820-496F-B34C-66785D6B647F}" dt="2021-01-11T17:42:55.139" v="79" actId="729"/>
        <pc:sldMkLst>
          <pc:docMk/>
          <pc:sldMk cId="1372665826" sldId="291"/>
        </pc:sldMkLst>
        <pc:spChg chg="mod">
          <ac:chgData name="Barry Praamsma-Townshend" userId="668637f3-6ef0-4247-9a8f-63d7f0c1d7e6" providerId="ADAL" clId="{4F4E2DEC-9820-496F-B34C-66785D6B647F}" dt="2021-01-11T17:42:49.730" v="78" actId="20577"/>
          <ac:spMkLst>
            <pc:docMk/>
            <pc:sldMk cId="1372665826" sldId="291"/>
            <ac:spMk id="9" creationId="{03BE1A69-9E39-4D7C-8B17-84AFBC4D35BC}"/>
          </ac:spMkLst>
        </pc:spChg>
      </pc:sldChg>
    </pc:docChg>
  </pc:docChgLst>
  <pc:docChgLst>
    <pc:chgData name="Barry Praamsma-Townshend" userId="668637f3-6ef0-4247-9a8f-63d7f0c1d7e6" providerId="ADAL" clId="{05980BF4-01E7-4B3C-9A47-A2C991AA1B6C}"/>
    <pc:docChg chg="undo custSel addSld modSld">
      <pc:chgData name="Barry Praamsma-Townshend" userId="668637f3-6ef0-4247-9a8f-63d7f0c1d7e6" providerId="ADAL" clId="{05980BF4-01E7-4B3C-9A47-A2C991AA1B6C}" dt="2020-11-04T14:20:52.298" v="271" actId="20577"/>
      <pc:docMkLst>
        <pc:docMk/>
      </pc:docMkLst>
      <pc:sldChg chg="addSp delSp modSp mod">
        <pc:chgData name="Barry Praamsma-Townshend" userId="668637f3-6ef0-4247-9a8f-63d7f0c1d7e6" providerId="ADAL" clId="{05980BF4-01E7-4B3C-9A47-A2C991AA1B6C}" dt="2020-11-03T17:47:58.265" v="4" actId="1076"/>
        <pc:sldMkLst>
          <pc:docMk/>
          <pc:sldMk cId="3722217826" sldId="285"/>
        </pc:sldMkLst>
        <pc:picChg chg="add mod">
          <ac:chgData name="Barry Praamsma-Townshend" userId="668637f3-6ef0-4247-9a8f-63d7f0c1d7e6" providerId="ADAL" clId="{05980BF4-01E7-4B3C-9A47-A2C991AA1B6C}" dt="2020-11-03T17:47:58.265" v="4" actId="1076"/>
          <ac:picMkLst>
            <pc:docMk/>
            <pc:sldMk cId="3722217826" sldId="285"/>
            <ac:picMk id="3" creationId="{391DF640-C1BC-40AB-9B8C-92F5886CB0AF}"/>
          </ac:picMkLst>
        </pc:picChg>
        <pc:picChg chg="del">
          <ac:chgData name="Barry Praamsma-Townshend" userId="668637f3-6ef0-4247-9a8f-63d7f0c1d7e6" providerId="ADAL" clId="{05980BF4-01E7-4B3C-9A47-A2C991AA1B6C}" dt="2020-11-03T17:47:24.181" v="1" actId="478"/>
          <ac:picMkLst>
            <pc:docMk/>
            <pc:sldMk cId="3722217826" sldId="285"/>
            <ac:picMk id="5" creationId="{7263D5DB-7E4E-40ED-911D-5330D6EB8342}"/>
          </ac:picMkLst>
        </pc:picChg>
      </pc:sldChg>
      <pc:sldChg chg="modSp mod">
        <pc:chgData name="Barry Praamsma-Townshend" userId="668637f3-6ef0-4247-9a8f-63d7f0c1d7e6" providerId="ADAL" clId="{05980BF4-01E7-4B3C-9A47-A2C991AA1B6C}" dt="2020-10-22T23:12:59.069" v="0" actId="1076"/>
        <pc:sldMkLst>
          <pc:docMk/>
          <pc:sldMk cId="4089780584" sldId="286"/>
        </pc:sldMkLst>
        <pc:spChg chg="mod">
          <ac:chgData name="Barry Praamsma-Townshend" userId="668637f3-6ef0-4247-9a8f-63d7f0c1d7e6" providerId="ADAL" clId="{05980BF4-01E7-4B3C-9A47-A2C991AA1B6C}" dt="2020-10-22T23:12:59.069" v="0" actId="1076"/>
          <ac:spMkLst>
            <pc:docMk/>
            <pc:sldMk cId="4089780584" sldId="286"/>
            <ac:spMk id="6" creationId="{AEB36BF8-EC18-495F-9047-7A9735BF0091}"/>
          </ac:spMkLst>
        </pc:spChg>
      </pc:sldChg>
      <pc:sldChg chg="addSp delSp modSp new mod modClrScheme chgLayout">
        <pc:chgData name="Barry Praamsma-Townshend" userId="668637f3-6ef0-4247-9a8f-63d7f0c1d7e6" providerId="ADAL" clId="{05980BF4-01E7-4B3C-9A47-A2C991AA1B6C}" dt="2020-11-04T14:20:52.298" v="271" actId="20577"/>
        <pc:sldMkLst>
          <pc:docMk/>
          <pc:sldMk cId="3712223385" sldId="314"/>
        </pc:sldMkLst>
        <pc:spChg chg="del mod ord">
          <ac:chgData name="Barry Praamsma-Townshend" userId="668637f3-6ef0-4247-9a8f-63d7f0c1d7e6" providerId="ADAL" clId="{05980BF4-01E7-4B3C-9A47-A2C991AA1B6C}" dt="2020-11-04T14:15:18.440" v="6" actId="700"/>
          <ac:spMkLst>
            <pc:docMk/>
            <pc:sldMk cId="3712223385" sldId="314"/>
            <ac:spMk id="2" creationId="{B3AEE56A-5F81-4660-B031-DEDE07131104}"/>
          </ac:spMkLst>
        </pc:spChg>
        <pc:spChg chg="del mod ord">
          <ac:chgData name="Barry Praamsma-Townshend" userId="668637f3-6ef0-4247-9a8f-63d7f0c1d7e6" providerId="ADAL" clId="{05980BF4-01E7-4B3C-9A47-A2C991AA1B6C}" dt="2020-11-04T14:15:18.440" v="6" actId="700"/>
          <ac:spMkLst>
            <pc:docMk/>
            <pc:sldMk cId="3712223385" sldId="314"/>
            <ac:spMk id="3" creationId="{92A2EBC5-92D1-427B-9FF5-1F4C5504C466}"/>
          </ac:spMkLst>
        </pc:spChg>
        <pc:spChg chg="add mod ord">
          <ac:chgData name="Barry Praamsma-Townshend" userId="668637f3-6ef0-4247-9a8f-63d7f0c1d7e6" providerId="ADAL" clId="{05980BF4-01E7-4B3C-9A47-A2C991AA1B6C}" dt="2020-11-04T14:18:45.059" v="250" actId="700"/>
          <ac:spMkLst>
            <pc:docMk/>
            <pc:sldMk cId="3712223385" sldId="314"/>
            <ac:spMk id="4" creationId="{45418E07-9550-406E-9110-80F214D26BF6}"/>
          </ac:spMkLst>
        </pc:spChg>
        <pc:spChg chg="add del mod ord">
          <ac:chgData name="Barry Praamsma-Townshend" userId="668637f3-6ef0-4247-9a8f-63d7f0c1d7e6" providerId="ADAL" clId="{05980BF4-01E7-4B3C-9A47-A2C991AA1B6C}" dt="2020-11-04T14:18:45.059" v="250" actId="700"/>
          <ac:spMkLst>
            <pc:docMk/>
            <pc:sldMk cId="3712223385" sldId="314"/>
            <ac:spMk id="5" creationId="{4AA91EB3-B9C1-4EA9-9AB3-6E984CC8F98C}"/>
          </ac:spMkLst>
        </pc:spChg>
        <pc:spChg chg="add mod ord">
          <ac:chgData name="Barry Praamsma-Townshend" userId="668637f3-6ef0-4247-9a8f-63d7f0c1d7e6" providerId="ADAL" clId="{05980BF4-01E7-4B3C-9A47-A2C991AA1B6C}" dt="2020-11-04T14:20:52.298" v="271" actId="20577"/>
          <ac:spMkLst>
            <pc:docMk/>
            <pc:sldMk cId="3712223385" sldId="314"/>
            <ac:spMk id="8" creationId="{083D17B9-4AAD-4583-9BE4-D2FEE1B26439}"/>
          </ac:spMkLst>
        </pc:spChg>
        <pc:spChg chg="add mod">
          <ac:chgData name="Barry Praamsma-Townshend" userId="668637f3-6ef0-4247-9a8f-63d7f0c1d7e6" providerId="ADAL" clId="{05980BF4-01E7-4B3C-9A47-A2C991AA1B6C}" dt="2020-11-04T14:20:14.829" v="268" actId="208"/>
          <ac:spMkLst>
            <pc:docMk/>
            <pc:sldMk cId="3712223385" sldId="314"/>
            <ac:spMk id="11" creationId="{5096FDFF-ACBD-48FE-8AD2-EFF2338D92D6}"/>
          </ac:spMkLst>
        </pc:spChg>
        <pc:picChg chg="add del mod">
          <ac:chgData name="Barry Praamsma-Townshend" userId="668637f3-6ef0-4247-9a8f-63d7f0c1d7e6" providerId="ADAL" clId="{05980BF4-01E7-4B3C-9A47-A2C991AA1B6C}" dt="2020-11-04T14:19:27.130" v="262" actId="478"/>
          <ac:picMkLst>
            <pc:docMk/>
            <pc:sldMk cId="3712223385" sldId="314"/>
            <ac:picMk id="7" creationId="{A920C07C-30A8-48C4-97C9-679613248A5E}"/>
          </ac:picMkLst>
        </pc:picChg>
        <pc:picChg chg="add mod">
          <ac:chgData name="Barry Praamsma-Townshend" userId="668637f3-6ef0-4247-9a8f-63d7f0c1d7e6" providerId="ADAL" clId="{05980BF4-01E7-4B3C-9A47-A2C991AA1B6C}" dt="2020-11-04T14:19:49.955" v="265" actId="1076"/>
          <ac:picMkLst>
            <pc:docMk/>
            <pc:sldMk cId="3712223385" sldId="314"/>
            <ac:picMk id="10" creationId="{F7F5AB89-9C5E-4976-ADDB-83DDF6B2D4CA}"/>
          </ac:picMkLst>
        </pc:picChg>
      </pc:sldChg>
    </pc:docChg>
  </pc:docChgLst>
  <pc:docChgLst>
    <pc:chgData name="Barry Praamsma-Townshend" userId="668637f3-6ef0-4247-9a8f-63d7f0c1d7e6" providerId="ADAL" clId="{BE2A8C85-D835-44BE-ADCD-1F1D42A41E45}"/>
    <pc:docChg chg="undo custSel addSld delSld modSld sldOrd">
      <pc:chgData name="Barry Praamsma-Townshend" userId="668637f3-6ef0-4247-9a8f-63d7f0c1d7e6" providerId="ADAL" clId="{BE2A8C85-D835-44BE-ADCD-1F1D42A41E45}" dt="2021-10-13T12:08:52.908" v="487" actId="729"/>
      <pc:docMkLst>
        <pc:docMk/>
      </pc:docMkLst>
      <pc:sldChg chg="del">
        <pc:chgData name="Barry Praamsma-Townshend" userId="668637f3-6ef0-4247-9a8f-63d7f0c1d7e6" providerId="ADAL" clId="{BE2A8C85-D835-44BE-ADCD-1F1D42A41E45}" dt="2021-09-08T16:05:16.865" v="121" actId="2696"/>
        <pc:sldMkLst>
          <pc:docMk/>
          <pc:sldMk cId="2213220230" sldId="266"/>
        </pc:sldMkLst>
      </pc:sldChg>
      <pc:sldChg chg="modSp add mod ord">
        <pc:chgData name="Barry Praamsma-Townshend" userId="668637f3-6ef0-4247-9a8f-63d7f0c1d7e6" providerId="ADAL" clId="{BE2A8C85-D835-44BE-ADCD-1F1D42A41E45}" dt="2021-09-13T22:58:45.468" v="300"/>
        <pc:sldMkLst>
          <pc:docMk/>
          <pc:sldMk cId="2930414201" sldId="266"/>
        </pc:sldMkLst>
        <pc:spChg chg="mod">
          <ac:chgData name="Barry Praamsma-Townshend" userId="668637f3-6ef0-4247-9a8f-63d7f0c1d7e6" providerId="ADAL" clId="{BE2A8C85-D835-44BE-ADCD-1F1D42A41E45}" dt="2021-09-08T16:09:59.515" v="244" actId="20577"/>
          <ac:spMkLst>
            <pc:docMk/>
            <pc:sldMk cId="2930414201" sldId="266"/>
            <ac:spMk id="7" creationId="{92122A54-6CD2-4453-907F-F8E0E5AADA49}"/>
          </ac:spMkLst>
        </pc:spChg>
      </pc:sldChg>
      <pc:sldChg chg="mod modShow">
        <pc:chgData name="Barry Praamsma-Townshend" userId="668637f3-6ef0-4247-9a8f-63d7f0c1d7e6" providerId="ADAL" clId="{BE2A8C85-D835-44BE-ADCD-1F1D42A41E45}" dt="2021-09-08T16:05:20.874" v="122" actId="729"/>
        <pc:sldMkLst>
          <pc:docMk/>
          <pc:sldMk cId="3857543587" sldId="267"/>
        </pc:sldMkLst>
      </pc:sldChg>
      <pc:sldChg chg="addSp modSp mod">
        <pc:chgData name="Barry Praamsma-Townshend" userId="668637f3-6ef0-4247-9a8f-63d7f0c1d7e6" providerId="ADAL" clId="{BE2A8C85-D835-44BE-ADCD-1F1D42A41E45}" dt="2021-09-14T17:34:04.283" v="486" actId="20577"/>
        <pc:sldMkLst>
          <pc:docMk/>
          <pc:sldMk cId="3722217826" sldId="285"/>
        </pc:sldMkLst>
        <pc:spChg chg="add mod">
          <ac:chgData name="Barry Praamsma-Townshend" userId="668637f3-6ef0-4247-9a8f-63d7f0c1d7e6" providerId="ADAL" clId="{BE2A8C85-D835-44BE-ADCD-1F1D42A41E45}" dt="2021-09-14T17:34:04.283" v="486" actId="20577"/>
          <ac:spMkLst>
            <pc:docMk/>
            <pc:sldMk cId="3722217826" sldId="285"/>
            <ac:spMk id="2" creationId="{4ED869CC-9C10-4EFB-A985-548C5B92F54D}"/>
          </ac:spMkLst>
        </pc:spChg>
      </pc:sldChg>
      <pc:sldChg chg="modSp mod modShow">
        <pc:chgData name="Barry Praamsma-Townshend" userId="668637f3-6ef0-4247-9a8f-63d7f0c1d7e6" providerId="ADAL" clId="{BE2A8C85-D835-44BE-ADCD-1F1D42A41E45}" dt="2021-10-13T12:08:52.908" v="487" actId="729"/>
        <pc:sldMkLst>
          <pc:docMk/>
          <pc:sldMk cId="1372665826" sldId="291"/>
        </pc:sldMkLst>
        <pc:spChg chg="mod">
          <ac:chgData name="Barry Praamsma-Townshend" userId="668637f3-6ef0-4247-9a8f-63d7f0c1d7e6" providerId="ADAL" clId="{BE2A8C85-D835-44BE-ADCD-1F1D42A41E45}" dt="2021-09-08T16:04:23.334" v="118" actId="12"/>
          <ac:spMkLst>
            <pc:docMk/>
            <pc:sldMk cId="1372665826" sldId="291"/>
            <ac:spMk id="9" creationId="{03BE1A69-9E39-4D7C-8B17-84AFBC4D35BC}"/>
          </ac:spMkLst>
        </pc:spChg>
      </pc:sldChg>
      <pc:sldChg chg="modSp mod">
        <pc:chgData name="Barry Praamsma-Townshend" userId="668637f3-6ef0-4247-9a8f-63d7f0c1d7e6" providerId="ADAL" clId="{BE2A8C85-D835-44BE-ADCD-1F1D42A41E45}" dt="2021-09-08T16:02:23.549" v="26" actId="403"/>
        <pc:sldMkLst>
          <pc:docMk/>
          <pc:sldMk cId="3242551832" sldId="312"/>
        </pc:sldMkLst>
        <pc:spChg chg="mod">
          <ac:chgData name="Barry Praamsma-Townshend" userId="668637f3-6ef0-4247-9a8f-63d7f0c1d7e6" providerId="ADAL" clId="{BE2A8C85-D835-44BE-ADCD-1F1D42A41E45}" dt="2021-09-08T16:02:23.549" v="26" actId="403"/>
          <ac:spMkLst>
            <pc:docMk/>
            <pc:sldMk cId="3242551832" sldId="312"/>
            <ac:spMk id="5" creationId="{6F73876C-3134-4761-8032-0F31DF65238D}"/>
          </ac:spMkLst>
        </pc:spChg>
      </pc:sldChg>
      <pc:sldChg chg="addSp delSp modSp add mod modNotesTx">
        <pc:chgData name="Barry Praamsma-Townshend" userId="668637f3-6ef0-4247-9a8f-63d7f0c1d7e6" providerId="ADAL" clId="{BE2A8C85-D835-44BE-ADCD-1F1D42A41E45}" dt="2021-09-08T17:39:58.769" v="287" actId="1076"/>
        <pc:sldMkLst>
          <pc:docMk/>
          <pc:sldMk cId="23342509" sldId="315"/>
        </pc:sldMkLst>
        <pc:spChg chg="mod">
          <ac:chgData name="Barry Praamsma-Townshend" userId="668637f3-6ef0-4247-9a8f-63d7f0c1d7e6" providerId="ADAL" clId="{BE2A8C85-D835-44BE-ADCD-1F1D42A41E45}" dt="2021-09-08T17:37:30.388" v="273" actId="20577"/>
          <ac:spMkLst>
            <pc:docMk/>
            <pc:sldMk cId="23342509" sldId="315"/>
            <ac:spMk id="2" creationId="{4E1E3432-FF55-46AA-A98C-9DB59C9BF05D}"/>
          </ac:spMkLst>
        </pc:spChg>
        <pc:spChg chg="del">
          <ac:chgData name="Barry Praamsma-Townshend" userId="668637f3-6ef0-4247-9a8f-63d7f0c1d7e6" providerId="ADAL" clId="{BE2A8C85-D835-44BE-ADCD-1F1D42A41E45}" dt="2021-09-08T17:37:18.275" v="248" actId="478"/>
          <ac:spMkLst>
            <pc:docMk/>
            <pc:sldMk cId="23342509" sldId="315"/>
            <ac:spMk id="3" creationId="{B16EE60A-7685-4699-9210-5BE9208569DF}"/>
          </ac:spMkLst>
        </pc:spChg>
        <pc:spChg chg="add del mod">
          <ac:chgData name="Barry Praamsma-Townshend" userId="668637f3-6ef0-4247-9a8f-63d7f0c1d7e6" providerId="ADAL" clId="{BE2A8C85-D835-44BE-ADCD-1F1D42A41E45}" dt="2021-09-08T17:37:20.860" v="249" actId="478"/>
          <ac:spMkLst>
            <pc:docMk/>
            <pc:sldMk cId="23342509" sldId="315"/>
            <ac:spMk id="6" creationId="{5E77ADC3-18B7-4974-B32B-B13BABC49E73}"/>
          </ac:spMkLst>
        </pc:spChg>
        <pc:spChg chg="add mod">
          <ac:chgData name="Barry Praamsma-Townshend" userId="668637f3-6ef0-4247-9a8f-63d7f0c1d7e6" providerId="ADAL" clId="{BE2A8C85-D835-44BE-ADCD-1F1D42A41E45}" dt="2021-09-08T17:39:42.816" v="285" actId="1076"/>
          <ac:spMkLst>
            <pc:docMk/>
            <pc:sldMk cId="23342509" sldId="315"/>
            <ac:spMk id="11" creationId="{D5FF5C68-80B0-40C1-B182-5FBE6A6B1A70}"/>
          </ac:spMkLst>
        </pc:spChg>
        <pc:picChg chg="add mod">
          <ac:chgData name="Barry Praamsma-Townshend" userId="668637f3-6ef0-4247-9a8f-63d7f0c1d7e6" providerId="ADAL" clId="{BE2A8C85-D835-44BE-ADCD-1F1D42A41E45}" dt="2021-09-08T17:39:58.769" v="287" actId="1076"/>
          <ac:picMkLst>
            <pc:docMk/>
            <pc:sldMk cId="23342509" sldId="315"/>
            <ac:picMk id="10" creationId="{00E1D9BA-DC23-47BA-91F1-7981D3F30512}"/>
          </ac:picMkLst>
        </pc:picChg>
      </pc:sldChg>
      <pc:sldChg chg="add del">
        <pc:chgData name="Barry Praamsma-Townshend" userId="668637f3-6ef0-4247-9a8f-63d7f0c1d7e6" providerId="ADAL" clId="{BE2A8C85-D835-44BE-ADCD-1F1D42A41E45}" dt="2021-09-08T17:37:04.012" v="246" actId="47"/>
        <pc:sldMkLst>
          <pc:docMk/>
          <pc:sldMk cId="1520416476" sldId="315"/>
        </pc:sldMkLst>
      </pc:sldChg>
      <pc:sldChg chg="new del">
        <pc:chgData name="Barry Praamsma-Townshend" userId="668637f3-6ef0-4247-9a8f-63d7f0c1d7e6" providerId="ADAL" clId="{BE2A8C85-D835-44BE-ADCD-1F1D42A41E45}" dt="2021-09-08T16:05:06.607" v="120" actId="47"/>
        <pc:sldMkLst>
          <pc:docMk/>
          <pc:sldMk cId="3860775025" sldId="315"/>
        </pc:sldMkLst>
      </pc:sldChg>
      <pc:sldChg chg="addSp delSp modSp add mod">
        <pc:chgData name="Barry Praamsma-Townshend" userId="668637f3-6ef0-4247-9a8f-63d7f0c1d7e6" providerId="ADAL" clId="{BE2A8C85-D835-44BE-ADCD-1F1D42A41E45}" dt="2021-09-08T17:39:20.057" v="283" actId="1076"/>
        <pc:sldMkLst>
          <pc:docMk/>
          <pc:sldMk cId="2767182565" sldId="316"/>
        </pc:sldMkLst>
        <pc:picChg chg="add mod">
          <ac:chgData name="Barry Praamsma-Townshend" userId="668637f3-6ef0-4247-9a8f-63d7f0c1d7e6" providerId="ADAL" clId="{BE2A8C85-D835-44BE-ADCD-1F1D42A41E45}" dt="2021-09-08T17:39:20.057" v="283" actId="1076"/>
          <ac:picMkLst>
            <pc:docMk/>
            <pc:sldMk cId="2767182565" sldId="316"/>
            <ac:picMk id="4" creationId="{CCE6E0C2-2A9A-42EB-8AEC-C3E4EA6D42F2}"/>
          </ac:picMkLst>
        </pc:picChg>
        <pc:picChg chg="del">
          <ac:chgData name="Barry Praamsma-Townshend" userId="668637f3-6ef0-4247-9a8f-63d7f0c1d7e6" providerId="ADAL" clId="{BE2A8C85-D835-44BE-ADCD-1F1D42A41E45}" dt="2021-09-08T17:39:03.556" v="280" actId="478"/>
          <ac:picMkLst>
            <pc:docMk/>
            <pc:sldMk cId="2767182565" sldId="316"/>
            <ac:picMk id="10" creationId="{00E1D9BA-DC23-47BA-91F1-7981D3F30512}"/>
          </ac:picMkLst>
        </pc:picChg>
      </pc:sldChg>
      <pc:sldChg chg="addSp modSp add mod">
        <pc:chgData name="Barry Praamsma-Townshend" userId="668637f3-6ef0-4247-9a8f-63d7f0c1d7e6" providerId="ADAL" clId="{BE2A8C85-D835-44BE-ADCD-1F1D42A41E45}" dt="2021-09-08T17:41:06.195" v="298" actId="1036"/>
        <pc:sldMkLst>
          <pc:docMk/>
          <pc:sldMk cId="104382890" sldId="317"/>
        </pc:sldMkLst>
        <pc:spChg chg="add mod">
          <ac:chgData name="Barry Praamsma-Townshend" userId="668637f3-6ef0-4247-9a8f-63d7f0c1d7e6" providerId="ADAL" clId="{BE2A8C85-D835-44BE-ADCD-1F1D42A41E45}" dt="2021-09-08T17:41:06.195" v="298" actId="1036"/>
          <ac:spMkLst>
            <pc:docMk/>
            <pc:sldMk cId="104382890" sldId="317"/>
            <ac:spMk id="3" creationId="{FAE999A4-BAEE-4377-B354-A7E766DF372D}"/>
          </ac:spMkLst>
        </pc:spChg>
        <pc:picChg chg="mod">
          <ac:chgData name="Barry Praamsma-Townshend" userId="668637f3-6ef0-4247-9a8f-63d7f0c1d7e6" providerId="ADAL" clId="{BE2A8C85-D835-44BE-ADCD-1F1D42A41E45}" dt="2021-09-08T17:40:45.081" v="293" actId="1076"/>
          <ac:picMkLst>
            <pc:docMk/>
            <pc:sldMk cId="104382890" sldId="317"/>
            <ac:picMk id="4" creationId="{CCE6E0C2-2A9A-42EB-8AEC-C3E4EA6D42F2}"/>
          </ac:picMkLst>
        </pc:picChg>
      </pc:sldChg>
      <pc:sldChg chg="modSp add mod modNotesTx">
        <pc:chgData name="Barry Praamsma-Townshend" userId="668637f3-6ef0-4247-9a8f-63d7f0c1d7e6" providerId="ADAL" clId="{BE2A8C85-D835-44BE-ADCD-1F1D42A41E45}" dt="2021-09-13T22:59:08.094" v="317" actId="20577"/>
        <pc:sldMkLst>
          <pc:docMk/>
          <pc:sldMk cId="1822287898" sldId="318"/>
        </pc:sldMkLst>
        <pc:spChg chg="mod">
          <ac:chgData name="Barry Praamsma-Townshend" userId="668637f3-6ef0-4247-9a8f-63d7f0c1d7e6" providerId="ADAL" clId="{BE2A8C85-D835-44BE-ADCD-1F1D42A41E45}" dt="2021-09-13T22:59:08.094" v="317" actId="20577"/>
          <ac:spMkLst>
            <pc:docMk/>
            <pc:sldMk cId="1822287898" sldId="318"/>
            <ac:spMk id="4" creationId="{D04D7DFF-D4EE-4DA0-97D6-57483EB6DF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94C5-F936-48B5-9E86-EE3BD7699BFF}"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8473F-6A50-445C-81C2-46282FDC8061}" type="slidenum">
              <a:rPr lang="en-US" smtClean="0"/>
              <a:t>‹#›</a:t>
            </a:fld>
            <a:endParaRPr lang="en-US"/>
          </a:p>
        </p:txBody>
      </p:sp>
    </p:spTree>
    <p:extLst>
      <p:ext uri="{BB962C8B-B14F-4D97-AF65-F5344CB8AC3E}">
        <p14:creationId xmlns:p14="http://schemas.microsoft.com/office/powerpoint/2010/main" val="1421399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dashboard, which you will see when you login. You’re looking for the option on the left that says: “List Accommodations.”</a:t>
            </a:r>
          </a:p>
        </p:txBody>
      </p:sp>
      <p:sp>
        <p:nvSpPr>
          <p:cNvPr id="4" name="Slide Number Placeholder 3"/>
          <p:cNvSpPr>
            <a:spLocks noGrp="1"/>
          </p:cNvSpPr>
          <p:nvPr>
            <p:ph type="sldNum" sz="quarter" idx="5"/>
          </p:nvPr>
        </p:nvSpPr>
        <p:spPr/>
        <p:txBody>
          <a:bodyPr/>
          <a:lstStyle/>
          <a:p>
            <a:fld id="{1608473F-6A50-445C-81C2-46282FDC8061}" type="slidenum">
              <a:rPr lang="en-US" smtClean="0"/>
              <a:t>2</a:t>
            </a:fld>
            <a:endParaRPr lang="en-US"/>
          </a:p>
        </p:txBody>
      </p:sp>
    </p:spTree>
    <p:extLst>
      <p:ext uri="{BB962C8B-B14F-4D97-AF65-F5344CB8AC3E}">
        <p14:creationId xmlns:p14="http://schemas.microsoft.com/office/powerpoint/2010/main" val="1008439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click on a course where we’ve already requested accommodations, we can see the details. This includes the date it was submitted as well as any changes. You can also modify which accommodations you would like to request.</a:t>
            </a:r>
          </a:p>
        </p:txBody>
      </p:sp>
      <p:sp>
        <p:nvSpPr>
          <p:cNvPr id="4" name="Slide Number Placeholder 3"/>
          <p:cNvSpPr>
            <a:spLocks noGrp="1"/>
          </p:cNvSpPr>
          <p:nvPr>
            <p:ph type="sldNum" sz="quarter" idx="5"/>
          </p:nvPr>
        </p:nvSpPr>
        <p:spPr/>
        <p:txBody>
          <a:bodyPr/>
          <a:lstStyle/>
          <a:p>
            <a:fld id="{1608473F-6A50-445C-81C2-46282FDC8061}" type="slidenum">
              <a:rPr lang="en-US" smtClean="0"/>
              <a:t>11</a:t>
            </a:fld>
            <a:endParaRPr lang="en-US"/>
          </a:p>
        </p:txBody>
      </p:sp>
    </p:spTree>
    <p:extLst>
      <p:ext uri="{BB962C8B-B14F-4D97-AF65-F5344CB8AC3E}">
        <p14:creationId xmlns:p14="http://schemas.microsoft.com/office/powerpoint/2010/main" val="2809126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12</a:t>
            </a:fld>
            <a:endParaRPr lang="en-US"/>
          </a:p>
        </p:txBody>
      </p:sp>
    </p:spTree>
    <p:extLst>
      <p:ext uri="{BB962C8B-B14F-4D97-AF65-F5344CB8AC3E}">
        <p14:creationId xmlns:p14="http://schemas.microsoft.com/office/powerpoint/2010/main" val="1646646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13</a:t>
            </a:fld>
            <a:endParaRPr lang="en-US"/>
          </a:p>
        </p:txBody>
      </p:sp>
    </p:spTree>
    <p:extLst>
      <p:ext uri="{BB962C8B-B14F-4D97-AF65-F5344CB8AC3E}">
        <p14:creationId xmlns:p14="http://schemas.microsoft.com/office/powerpoint/2010/main" val="290223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selecting which courses you would like to include in this accommodation request.</a:t>
            </a:r>
          </a:p>
          <a:p>
            <a:endParaRPr lang="en-US" dirty="0"/>
          </a:p>
          <a:p>
            <a:r>
              <a:rPr lang="en-US" dirty="0"/>
              <a:t>In the important notes section, there is a reference to a course waiting list. This does not apply at U of G.</a:t>
            </a:r>
          </a:p>
          <a:p>
            <a:endParaRPr lang="en-US" dirty="0"/>
          </a:p>
          <a:p>
            <a:r>
              <a:rPr lang="en-US" dirty="0"/>
              <a:t>There is some key information in the instructions for step 2. Your instructor will be able to see which accommodations you have selected for their course. All accommodations for quizzes, tests and exams will be grouped together.</a:t>
            </a:r>
          </a:p>
        </p:txBody>
      </p:sp>
      <p:sp>
        <p:nvSpPr>
          <p:cNvPr id="4" name="Slide Number Placeholder 3"/>
          <p:cNvSpPr>
            <a:spLocks noGrp="1"/>
          </p:cNvSpPr>
          <p:nvPr>
            <p:ph type="sldNum" sz="quarter" idx="5"/>
          </p:nvPr>
        </p:nvSpPr>
        <p:spPr/>
        <p:txBody>
          <a:bodyPr/>
          <a:lstStyle/>
          <a:p>
            <a:fld id="{1608473F-6A50-445C-81C2-46282FDC8061}" type="slidenum">
              <a:rPr lang="en-US" smtClean="0"/>
              <a:t>3</a:t>
            </a:fld>
            <a:endParaRPr lang="en-US"/>
          </a:p>
        </p:txBody>
      </p:sp>
    </p:spTree>
    <p:extLst>
      <p:ext uri="{BB962C8B-B14F-4D97-AF65-F5344CB8AC3E}">
        <p14:creationId xmlns:p14="http://schemas.microsoft.com/office/powerpoint/2010/main" val="43762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course is listed with an option to select the accommodations relevant to that course. You an choose different accommodations for different courses.</a:t>
            </a:r>
          </a:p>
          <a:p>
            <a:endParaRPr lang="en-US" dirty="0"/>
          </a:p>
          <a:p>
            <a:r>
              <a:rPr lang="en-US" dirty="0"/>
              <a:t>Again, all accommodations for quizzes, tests and exams are grouped together as one option.</a:t>
            </a:r>
          </a:p>
        </p:txBody>
      </p:sp>
      <p:sp>
        <p:nvSpPr>
          <p:cNvPr id="4" name="Slide Number Placeholder 3"/>
          <p:cNvSpPr>
            <a:spLocks noGrp="1"/>
          </p:cNvSpPr>
          <p:nvPr>
            <p:ph type="sldNum" sz="quarter" idx="5"/>
          </p:nvPr>
        </p:nvSpPr>
        <p:spPr/>
        <p:txBody>
          <a:bodyPr/>
          <a:lstStyle/>
          <a:p>
            <a:fld id="{1608473F-6A50-445C-81C2-46282FDC8061}" type="slidenum">
              <a:rPr lang="en-US" smtClean="0"/>
              <a:t>4</a:t>
            </a:fld>
            <a:endParaRPr lang="en-US"/>
          </a:p>
        </p:txBody>
      </p:sp>
    </p:spTree>
    <p:extLst>
      <p:ext uri="{BB962C8B-B14F-4D97-AF65-F5344CB8AC3E}">
        <p14:creationId xmlns:p14="http://schemas.microsoft.com/office/powerpoint/2010/main" val="120017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course is listed with an option to select the accommodations relevant to that course. You an choose different accommodations for different courses.</a:t>
            </a:r>
          </a:p>
          <a:p>
            <a:endParaRPr lang="en-US" dirty="0"/>
          </a:p>
          <a:p>
            <a:r>
              <a:rPr lang="en-US" dirty="0"/>
              <a:t>Again, all accommodations for quizzes, tests and exams are grouped together as one option.</a:t>
            </a:r>
          </a:p>
        </p:txBody>
      </p:sp>
      <p:sp>
        <p:nvSpPr>
          <p:cNvPr id="4" name="Slide Number Placeholder 3"/>
          <p:cNvSpPr>
            <a:spLocks noGrp="1"/>
          </p:cNvSpPr>
          <p:nvPr>
            <p:ph type="sldNum" sz="quarter" idx="5"/>
          </p:nvPr>
        </p:nvSpPr>
        <p:spPr/>
        <p:txBody>
          <a:bodyPr/>
          <a:lstStyle/>
          <a:p>
            <a:fld id="{1608473F-6A50-445C-81C2-46282FDC8061}" type="slidenum">
              <a:rPr lang="en-US" smtClean="0"/>
              <a:t>5</a:t>
            </a:fld>
            <a:endParaRPr lang="en-US"/>
          </a:p>
        </p:txBody>
      </p:sp>
    </p:spTree>
    <p:extLst>
      <p:ext uri="{BB962C8B-B14F-4D97-AF65-F5344CB8AC3E}">
        <p14:creationId xmlns:p14="http://schemas.microsoft.com/office/powerpoint/2010/main" val="355978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student has selected all of their accommodations for the first course.</a:t>
            </a:r>
          </a:p>
        </p:txBody>
      </p:sp>
      <p:sp>
        <p:nvSpPr>
          <p:cNvPr id="4" name="Slide Number Placeholder 3"/>
          <p:cNvSpPr>
            <a:spLocks noGrp="1"/>
          </p:cNvSpPr>
          <p:nvPr>
            <p:ph type="sldNum" sz="quarter" idx="5"/>
          </p:nvPr>
        </p:nvSpPr>
        <p:spPr/>
        <p:txBody>
          <a:bodyPr/>
          <a:lstStyle/>
          <a:p>
            <a:fld id="{1608473F-6A50-445C-81C2-46282FDC8061}" type="slidenum">
              <a:rPr lang="en-US" smtClean="0"/>
              <a:t>6</a:t>
            </a:fld>
            <a:endParaRPr lang="en-US"/>
          </a:p>
        </p:txBody>
      </p:sp>
    </p:spTree>
    <p:extLst>
      <p:ext uri="{BB962C8B-B14F-4D97-AF65-F5344CB8AC3E}">
        <p14:creationId xmlns:p14="http://schemas.microsoft.com/office/powerpoint/2010/main" val="2405038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have now selected all of their accommodations for the second course.</a:t>
            </a:r>
          </a:p>
        </p:txBody>
      </p:sp>
      <p:sp>
        <p:nvSpPr>
          <p:cNvPr id="4" name="Slide Number Placeholder 3"/>
          <p:cNvSpPr>
            <a:spLocks noGrp="1"/>
          </p:cNvSpPr>
          <p:nvPr>
            <p:ph type="sldNum" sz="quarter" idx="5"/>
          </p:nvPr>
        </p:nvSpPr>
        <p:spPr/>
        <p:txBody>
          <a:bodyPr/>
          <a:lstStyle/>
          <a:p>
            <a:fld id="{1608473F-6A50-445C-81C2-46282FDC8061}" type="slidenum">
              <a:rPr lang="en-US" smtClean="0"/>
              <a:t>7</a:t>
            </a:fld>
            <a:endParaRPr lang="en-US"/>
          </a:p>
        </p:txBody>
      </p:sp>
    </p:spTree>
    <p:extLst>
      <p:ext uri="{BB962C8B-B14F-4D97-AF65-F5344CB8AC3E}">
        <p14:creationId xmlns:p14="http://schemas.microsoft.com/office/powerpoint/2010/main" val="421930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decide not to request accommodations for one course, choose the option that references the “wrong CRN”.</a:t>
            </a:r>
          </a:p>
        </p:txBody>
      </p:sp>
      <p:sp>
        <p:nvSpPr>
          <p:cNvPr id="4" name="Slide Number Placeholder 3"/>
          <p:cNvSpPr>
            <a:spLocks noGrp="1"/>
          </p:cNvSpPr>
          <p:nvPr>
            <p:ph type="sldNum" sz="quarter" idx="5"/>
          </p:nvPr>
        </p:nvSpPr>
        <p:spPr/>
        <p:txBody>
          <a:bodyPr/>
          <a:lstStyle/>
          <a:p>
            <a:fld id="{1608473F-6A50-445C-81C2-46282FDC8061}" type="slidenum">
              <a:rPr lang="en-US" smtClean="0"/>
              <a:t>8</a:t>
            </a:fld>
            <a:endParaRPr lang="en-US"/>
          </a:p>
        </p:txBody>
      </p:sp>
    </p:spTree>
    <p:extLst>
      <p:ext uri="{BB962C8B-B14F-4D97-AF65-F5344CB8AC3E}">
        <p14:creationId xmlns:p14="http://schemas.microsoft.com/office/powerpoint/2010/main" val="1221085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making a submission, we are back at the starting point. There is a message at the top saying “system update is successful.”</a:t>
            </a:r>
          </a:p>
          <a:p>
            <a:endParaRPr lang="en-US" dirty="0"/>
          </a:p>
          <a:p>
            <a:r>
              <a:rPr lang="en-US" dirty="0"/>
              <a:t>Note how the courses look different – we requested accommodations for the first two, but not the third one.</a:t>
            </a:r>
          </a:p>
        </p:txBody>
      </p:sp>
      <p:sp>
        <p:nvSpPr>
          <p:cNvPr id="4" name="Slide Number Placeholder 3"/>
          <p:cNvSpPr>
            <a:spLocks noGrp="1"/>
          </p:cNvSpPr>
          <p:nvPr>
            <p:ph type="sldNum" sz="quarter" idx="5"/>
          </p:nvPr>
        </p:nvSpPr>
        <p:spPr/>
        <p:txBody>
          <a:bodyPr/>
          <a:lstStyle/>
          <a:p>
            <a:fld id="{1608473F-6A50-445C-81C2-46282FDC8061}" type="slidenum">
              <a:rPr lang="en-US" smtClean="0"/>
              <a:t>9</a:t>
            </a:fld>
            <a:endParaRPr lang="en-US"/>
          </a:p>
        </p:txBody>
      </p:sp>
    </p:spTree>
    <p:extLst>
      <p:ext uri="{BB962C8B-B14F-4D97-AF65-F5344CB8AC3E}">
        <p14:creationId xmlns:p14="http://schemas.microsoft.com/office/powerpoint/2010/main" val="2116747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decide to add accommodations for the third course later, follow the same steps.</a:t>
            </a:r>
          </a:p>
        </p:txBody>
      </p:sp>
      <p:sp>
        <p:nvSpPr>
          <p:cNvPr id="4" name="Slide Number Placeholder 3"/>
          <p:cNvSpPr>
            <a:spLocks noGrp="1"/>
          </p:cNvSpPr>
          <p:nvPr>
            <p:ph type="sldNum" sz="quarter" idx="5"/>
          </p:nvPr>
        </p:nvSpPr>
        <p:spPr/>
        <p:txBody>
          <a:bodyPr/>
          <a:lstStyle/>
          <a:p>
            <a:fld id="{1608473F-6A50-445C-81C2-46282FDC8061}" type="slidenum">
              <a:rPr lang="en-US" smtClean="0"/>
              <a:t>10</a:t>
            </a:fld>
            <a:endParaRPr lang="en-US"/>
          </a:p>
        </p:txBody>
      </p:sp>
    </p:spTree>
    <p:extLst>
      <p:ext uri="{BB962C8B-B14F-4D97-AF65-F5344CB8AC3E}">
        <p14:creationId xmlns:p14="http://schemas.microsoft.com/office/powerpoint/2010/main" val="33324252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F61B2A0D-4A1C-44EF-97A6-42AE0C21417F}" type="slidenum">
              <a:rPr lang="en-US" smtClean="0"/>
              <a:t>‹#›</a:t>
            </a:fld>
            <a:endParaRPr lang="en-US"/>
          </a:p>
        </p:txBody>
      </p:sp>
    </p:spTree>
    <p:extLst>
      <p:ext uri="{BB962C8B-B14F-4D97-AF65-F5344CB8AC3E}">
        <p14:creationId xmlns:p14="http://schemas.microsoft.com/office/powerpoint/2010/main" val="266118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112108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36459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10668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61B2A0D-4A1C-44EF-97A6-42AE0C21417F}" type="slidenum">
              <a:rPr lang="en-US" smtClean="0"/>
              <a:t>‹#›</a:t>
            </a:fld>
            <a:endParaRPr lang="en-US"/>
          </a:p>
        </p:txBody>
      </p:sp>
    </p:spTree>
    <p:extLst>
      <p:ext uri="{BB962C8B-B14F-4D97-AF65-F5344CB8AC3E}">
        <p14:creationId xmlns:p14="http://schemas.microsoft.com/office/powerpoint/2010/main" val="193494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6211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0E1E73-9344-44FA-9E06-600ACED88FAB}"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63679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E1E73-9344-44FA-9E06-600ACED88FAB}"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73163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E1E73-9344-44FA-9E06-600ACED88FAB}"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06400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161433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22184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0E1E73-9344-44FA-9E06-600ACED88FAB}" type="datetimeFigureOut">
              <a:rPr lang="en-US" smtClean="0"/>
              <a:t>5/8/2023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F61B2A0D-4A1C-44EF-97A6-42AE0C21417F}" type="slidenum">
              <a:rPr lang="en-US" smtClean="0"/>
              <a:t>‹#›</a:t>
            </a:fld>
            <a:endParaRPr lang="en-US"/>
          </a:p>
        </p:txBody>
      </p:sp>
    </p:spTree>
    <p:extLst>
      <p:ext uri="{BB962C8B-B14F-4D97-AF65-F5344CB8AC3E}">
        <p14:creationId xmlns:p14="http://schemas.microsoft.com/office/powerpoint/2010/main" val="1511676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F918-23AB-40F6-BF1A-D1A5AAE42DEE}"/>
              </a:ext>
            </a:extLst>
          </p:cNvPr>
          <p:cNvSpPr>
            <a:spLocks noGrp="1"/>
          </p:cNvSpPr>
          <p:nvPr>
            <p:ph type="ctrTitle"/>
          </p:nvPr>
        </p:nvSpPr>
        <p:spPr/>
        <p:txBody>
          <a:bodyPr/>
          <a:lstStyle/>
          <a:p>
            <a:r>
              <a:rPr lang="en-US" sz="3600" dirty="0"/>
              <a:t>SAS Student Portal</a:t>
            </a:r>
            <a:br>
              <a:rPr lang="en-US" dirty="0"/>
            </a:br>
            <a:r>
              <a:rPr lang="en-US" dirty="0"/>
              <a:t>Request Accommodations</a:t>
            </a:r>
          </a:p>
        </p:txBody>
      </p:sp>
      <p:sp>
        <p:nvSpPr>
          <p:cNvPr id="3" name="Subtitle 2">
            <a:extLst>
              <a:ext uri="{FF2B5EF4-FFF2-40B4-BE49-F238E27FC236}">
                <a16:creationId xmlns:a16="http://schemas.microsoft.com/office/drawing/2014/main" id="{00BCE53D-89BE-4594-8948-7B19933BB168}"/>
              </a:ext>
            </a:extLst>
          </p:cNvPr>
          <p:cNvSpPr>
            <a:spLocks noGrp="1"/>
          </p:cNvSpPr>
          <p:nvPr>
            <p:ph type="subTitle" idx="1"/>
          </p:nvPr>
        </p:nvSpPr>
        <p:spPr/>
        <p:txBody>
          <a:bodyPr/>
          <a:lstStyle/>
          <a:p>
            <a:r>
              <a:rPr lang="en-US" dirty="0"/>
              <a:t>Student Accessibility Services</a:t>
            </a:r>
          </a:p>
        </p:txBody>
      </p:sp>
      <p:pic>
        <p:nvPicPr>
          <p:cNvPr id="9" name="Picture 8" descr="Logo for Student Wellness">
            <a:extLst>
              <a:ext uri="{FF2B5EF4-FFF2-40B4-BE49-F238E27FC236}">
                <a16:creationId xmlns:a16="http://schemas.microsoft.com/office/drawing/2014/main" id="{61DE7579-F3CE-4B22-B3AF-9B53A9CAB1BD}"/>
              </a:ext>
            </a:extLst>
          </p:cNvPr>
          <p:cNvPicPr>
            <a:picLocks noChangeAspect="1"/>
          </p:cNvPicPr>
          <p:nvPr/>
        </p:nvPicPr>
        <p:blipFill>
          <a:blip r:embed="rId2"/>
          <a:stretch>
            <a:fillRect/>
          </a:stretch>
        </p:blipFill>
        <p:spPr>
          <a:xfrm>
            <a:off x="9293308" y="3967387"/>
            <a:ext cx="1828844" cy="2405728"/>
          </a:xfrm>
          <a:prstGeom prst="rect">
            <a:avLst/>
          </a:prstGeom>
        </p:spPr>
      </p:pic>
    </p:spTree>
    <p:extLst>
      <p:ext uri="{BB962C8B-B14F-4D97-AF65-F5344CB8AC3E}">
        <p14:creationId xmlns:p14="http://schemas.microsoft.com/office/powerpoint/2010/main" val="4184368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shot as the last slide, but now the student has selected the one remaining course where they have not yet requested accommodations. ">
            <a:extLst>
              <a:ext uri="{FF2B5EF4-FFF2-40B4-BE49-F238E27FC236}">
                <a16:creationId xmlns:a16="http://schemas.microsoft.com/office/drawing/2014/main" id="{9FB582B0-954E-B503-22D6-573ED91AF9A0}"/>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178BC7C5-CA44-4E19-E9E7-7FA9A56DFF6B}"/>
              </a:ext>
              <a:ext uri="{C183D7F6-B498-43B3-948B-1728B52AA6E4}">
                <adec:decorative xmlns:adec="http://schemas.microsoft.com/office/drawing/2017/decorative" val="1"/>
              </a:ext>
            </a:extLst>
          </p:cNvPr>
          <p:cNvSpPr/>
          <p:nvPr/>
        </p:nvSpPr>
        <p:spPr>
          <a:xfrm>
            <a:off x="3858171" y="3702078"/>
            <a:ext cx="1844040" cy="8058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Request</a:t>
            </a:r>
          </a:p>
        </p:txBody>
      </p:sp>
      <p:sp>
        <p:nvSpPr>
          <p:cNvPr id="8" name="Arrow: Right 7">
            <a:extLst>
              <a:ext uri="{FF2B5EF4-FFF2-40B4-BE49-F238E27FC236}">
                <a16:creationId xmlns:a16="http://schemas.microsoft.com/office/drawing/2014/main" id="{06CEFCC4-4159-CE7B-AE41-A35CF6B9AB35}"/>
              </a:ext>
              <a:ext uri="{C183D7F6-B498-43B3-948B-1728B52AA6E4}">
                <adec:decorative xmlns:adec="http://schemas.microsoft.com/office/drawing/2017/decorative" val="1"/>
              </a:ext>
            </a:extLst>
          </p:cNvPr>
          <p:cNvSpPr/>
          <p:nvPr/>
        </p:nvSpPr>
        <p:spPr>
          <a:xfrm flipH="1">
            <a:off x="9136380" y="3409851"/>
            <a:ext cx="1844040" cy="80581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Modify</a:t>
            </a:r>
          </a:p>
        </p:txBody>
      </p:sp>
    </p:spTree>
    <p:extLst>
      <p:ext uri="{BB962C8B-B14F-4D97-AF65-F5344CB8AC3E}">
        <p14:creationId xmlns:p14="http://schemas.microsoft.com/office/powerpoint/2010/main" val="301329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screenshot is similar to where accommodations were first requested for each course, but this time the details pertain to only a single course. There is a box in the middle of the screen showing the status of the request, which is marked as &quot;approved.&quot;">
            <a:extLst>
              <a:ext uri="{FF2B5EF4-FFF2-40B4-BE49-F238E27FC236}">
                <a16:creationId xmlns:a16="http://schemas.microsoft.com/office/drawing/2014/main" id="{973EB1CC-14F7-F8CD-D3DB-EEAF291EB627}"/>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60A5B3ED-2C99-0C8E-28D4-88DABE1EFE01}"/>
              </a:ext>
              <a:ext uri="{C183D7F6-B498-43B3-948B-1728B52AA6E4}">
                <adec:decorative xmlns:adec="http://schemas.microsoft.com/office/drawing/2017/decorative" val="1"/>
              </a:ext>
            </a:extLst>
          </p:cNvPr>
          <p:cNvSpPr/>
          <p:nvPr/>
        </p:nvSpPr>
        <p:spPr>
          <a:xfrm>
            <a:off x="4000500" y="3143250"/>
            <a:ext cx="3179618" cy="968507"/>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8" name="Rectangle 7">
            <a:extLst>
              <a:ext uri="{FF2B5EF4-FFF2-40B4-BE49-F238E27FC236}">
                <a16:creationId xmlns:a16="http://schemas.microsoft.com/office/drawing/2014/main" id="{AE77CF38-CE5B-C4A3-FF38-3FE44D3BED4C}"/>
              </a:ext>
              <a:ext uri="{C183D7F6-B498-43B3-948B-1728B52AA6E4}">
                <adec:decorative xmlns:adec="http://schemas.microsoft.com/office/drawing/2017/decorative" val="1"/>
              </a:ext>
            </a:extLst>
          </p:cNvPr>
          <p:cNvSpPr/>
          <p:nvPr/>
        </p:nvSpPr>
        <p:spPr>
          <a:xfrm>
            <a:off x="4000500" y="4194884"/>
            <a:ext cx="5735782" cy="720016"/>
          </a:xfrm>
          <a:prstGeom prst="rect">
            <a:avLst/>
          </a:prstGeom>
          <a:noFill/>
          <a:ln w="28575" cap="flat" cmpd="sng" algn="ctr">
            <a:solidFill>
              <a:schemeClr val="accent2">
                <a:lumMod val="75000"/>
              </a:schemeClr>
            </a:solidFill>
            <a:prstDash val="solid"/>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656571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166434-2EEA-09AF-D62B-DFBDB0F72E1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229D46-0B68-4178-8C28-98A46A74DE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sp>
        <p:nvSpPr>
          <p:cNvPr id="2" name="Title 1">
            <a:extLst>
              <a:ext uri="{FF2B5EF4-FFF2-40B4-BE49-F238E27FC236}">
                <a16:creationId xmlns:a16="http://schemas.microsoft.com/office/drawing/2014/main" id="{A04822F5-7865-AF97-B0BE-3AC30700A337}"/>
              </a:ext>
            </a:extLst>
          </p:cNvPr>
          <p:cNvSpPr>
            <a:spLocks noGrp="1"/>
          </p:cNvSpPr>
          <p:nvPr>
            <p:ph type="title"/>
          </p:nvPr>
        </p:nvSpPr>
        <p:spPr/>
        <p:txBody>
          <a:bodyPr/>
          <a:lstStyle/>
          <a:p>
            <a:r>
              <a:rPr lang="en-US" dirty="0"/>
              <a:t>An Update is Coming</a:t>
            </a:r>
          </a:p>
        </p:txBody>
      </p:sp>
      <p:sp>
        <p:nvSpPr>
          <p:cNvPr id="4" name="Content Placeholder 3">
            <a:extLst>
              <a:ext uri="{FF2B5EF4-FFF2-40B4-BE49-F238E27FC236}">
                <a16:creationId xmlns:a16="http://schemas.microsoft.com/office/drawing/2014/main" id="{269F76D6-4AFF-AAF4-58F6-E11D52FCA648}"/>
              </a:ext>
            </a:extLst>
          </p:cNvPr>
          <p:cNvSpPr>
            <a:spLocks noGrp="1"/>
          </p:cNvSpPr>
          <p:nvPr>
            <p:ph idx="1"/>
          </p:nvPr>
        </p:nvSpPr>
        <p:spPr/>
        <p:txBody>
          <a:bodyPr>
            <a:normAutofit/>
          </a:bodyPr>
          <a:lstStyle/>
          <a:p>
            <a:r>
              <a:rPr lang="en-US" sz="2800" dirty="0"/>
              <a:t>There will be some changes to </a:t>
            </a:r>
            <a:r>
              <a:rPr lang="en-US" sz="2800" dirty="0" err="1"/>
              <a:t>colours</a:t>
            </a:r>
            <a:r>
              <a:rPr lang="en-US" sz="2800" dirty="0"/>
              <a:t> and layout when the new version is released.</a:t>
            </a:r>
          </a:p>
          <a:p>
            <a:r>
              <a:rPr lang="en-US" sz="2800" dirty="0"/>
              <a:t>It will be mobile friendly and has some helpful new tools.</a:t>
            </a:r>
          </a:p>
          <a:p>
            <a:r>
              <a:rPr lang="en-US" sz="2800" dirty="0"/>
              <a:t>We don’t know the date yet.</a:t>
            </a:r>
          </a:p>
          <a:p>
            <a:r>
              <a:rPr lang="en-US" sz="2800" dirty="0"/>
              <a:t>When more information is available, it will be posted on the SAS website.</a:t>
            </a:r>
          </a:p>
        </p:txBody>
      </p:sp>
    </p:spTree>
    <p:extLst>
      <p:ext uri="{BB962C8B-B14F-4D97-AF65-F5344CB8AC3E}">
        <p14:creationId xmlns:p14="http://schemas.microsoft.com/office/powerpoint/2010/main" val="9297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5D30-B2BA-432E-882F-0849242C41E7}"/>
              </a:ext>
            </a:extLst>
          </p:cNvPr>
          <p:cNvSpPr>
            <a:spLocks noGrp="1"/>
          </p:cNvSpPr>
          <p:nvPr>
            <p:ph type="title"/>
          </p:nvPr>
        </p:nvSpPr>
        <p:spPr>
          <a:xfrm>
            <a:off x="5577840" y="4267832"/>
            <a:ext cx="5818818" cy="1297115"/>
          </a:xfrm>
        </p:spPr>
        <p:txBody>
          <a:bodyPr vert="horz" lIns="91440" tIns="45720" rIns="91440" bIns="45720" rtlCol="0" anchor="t">
            <a:normAutofit/>
          </a:bodyPr>
          <a:lstStyle/>
          <a:p>
            <a:r>
              <a:rPr lang="en-US" sz="4400" kern="1200" dirty="0">
                <a:solidFill>
                  <a:srgbClr val="000000"/>
                </a:solidFill>
                <a:latin typeface="+mn-lt"/>
                <a:ea typeface="+mn-ea"/>
                <a:cs typeface="+mn-cs"/>
              </a:rPr>
              <a:t>wellness.uoguelph.ca</a:t>
            </a:r>
            <a:br>
              <a:rPr lang="en-US" sz="4400" kern="1200" dirty="0">
                <a:solidFill>
                  <a:srgbClr val="000000"/>
                </a:solidFill>
                <a:latin typeface="+mn-lt"/>
                <a:ea typeface="+mn-ea"/>
                <a:cs typeface="+mn-cs"/>
              </a:rPr>
            </a:br>
            <a:r>
              <a:rPr lang="en-US" sz="4400" kern="1200" dirty="0">
                <a:solidFill>
                  <a:srgbClr val="000000"/>
                </a:solidFill>
                <a:latin typeface="+mn-lt"/>
                <a:ea typeface="+mn-ea"/>
                <a:cs typeface="+mn-cs"/>
              </a:rPr>
              <a:t>/accessibility</a:t>
            </a:r>
            <a:endParaRPr lang="en-US" sz="4400" kern="1200" dirty="0">
              <a:solidFill>
                <a:srgbClr val="000000"/>
              </a:solidFill>
              <a:latin typeface="+mj-lt"/>
              <a:ea typeface="+mj-ea"/>
              <a:cs typeface="+mj-cs"/>
            </a:endParaRPr>
          </a:p>
        </p:txBody>
      </p:sp>
      <p:sp>
        <p:nvSpPr>
          <p:cNvPr id="3" name="Content Placeholder 2">
            <a:extLst>
              <a:ext uri="{FF2B5EF4-FFF2-40B4-BE49-F238E27FC236}">
                <a16:creationId xmlns:a16="http://schemas.microsoft.com/office/drawing/2014/main" id="{096E19CD-109F-4734-8D07-1BA0075DD043}"/>
              </a:ext>
            </a:extLst>
          </p:cNvPr>
          <p:cNvSpPr>
            <a:spLocks noGrp="1"/>
          </p:cNvSpPr>
          <p:nvPr>
            <p:ph type="body" idx="1"/>
          </p:nvPr>
        </p:nvSpPr>
        <p:spPr>
          <a:xfrm>
            <a:off x="5577840" y="3428999"/>
            <a:ext cx="5818818" cy="838831"/>
          </a:xfrm>
        </p:spPr>
        <p:txBody>
          <a:bodyPr vert="horz" lIns="91440" tIns="45720" rIns="91440" bIns="45720" rtlCol="0" anchor="b">
            <a:normAutofit/>
          </a:bodyPr>
          <a:lstStyle/>
          <a:p>
            <a:r>
              <a:rPr lang="en-US" sz="1800" kern="1200" dirty="0">
                <a:solidFill>
                  <a:srgbClr val="000000"/>
                </a:solidFill>
                <a:latin typeface="+mn-lt"/>
                <a:ea typeface="+mn-ea"/>
                <a:cs typeface="+mn-cs"/>
              </a:rPr>
              <a:t>Contact </a:t>
            </a:r>
            <a:r>
              <a:rPr lang="en-US" sz="1800" dirty="0">
                <a:solidFill>
                  <a:srgbClr val="000000"/>
                </a:solidFill>
              </a:rPr>
              <a:t>Information</a:t>
            </a:r>
            <a:endParaRPr lang="en-US" sz="1800" kern="1200" dirty="0">
              <a:solidFill>
                <a:srgbClr val="000000"/>
              </a:solidFill>
              <a:latin typeface="+mn-lt"/>
              <a:ea typeface="+mn-ea"/>
              <a:cs typeface="+mn-cs"/>
            </a:endParaRPr>
          </a:p>
        </p:txBody>
      </p:sp>
      <p:pic>
        <p:nvPicPr>
          <p:cNvPr id="4" name="Picture 3" descr="Student Wellness logo">
            <a:extLst>
              <a:ext uri="{FF2B5EF4-FFF2-40B4-BE49-F238E27FC236}">
                <a16:creationId xmlns:a16="http://schemas.microsoft.com/office/drawing/2014/main" id="{B08C251F-6D19-4372-973A-316DA01E4762}"/>
              </a:ext>
            </a:extLst>
          </p:cNvPr>
          <p:cNvPicPr>
            <a:picLocks noChangeAspect="1"/>
          </p:cNvPicPr>
          <p:nvPr/>
        </p:nvPicPr>
        <p:blipFill>
          <a:blip r:embed="rId3"/>
          <a:stretch>
            <a:fillRect/>
          </a:stretch>
        </p:blipFill>
        <p:spPr>
          <a:xfrm>
            <a:off x="345089" y="1909985"/>
            <a:ext cx="3584886" cy="4715690"/>
          </a:xfrm>
          <a:prstGeom prst="rect">
            <a:avLst/>
          </a:prstGeom>
        </p:spPr>
      </p:pic>
    </p:spTree>
    <p:extLst>
      <p:ext uri="{BB962C8B-B14F-4D97-AF65-F5344CB8AC3E}">
        <p14:creationId xmlns:p14="http://schemas.microsoft.com/office/powerpoint/2010/main" val="336752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9564624" y="4279392"/>
            <a:ext cx="2392685" cy="2410973"/>
          </a:xfrm>
          <a:prstGeom prst="rect">
            <a:avLst/>
          </a:prstGeom>
        </p:spPr>
      </p:pic>
      <p:pic>
        <p:nvPicPr>
          <p:cNvPr id="5" name="Picture 4" descr="Screenshot of the dashboard when you login. The central area has a section highlighting &quot;Important Messages.&quot;">
            <a:extLst>
              <a:ext uri="{FF2B5EF4-FFF2-40B4-BE49-F238E27FC236}">
                <a16:creationId xmlns:a16="http://schemas.microsoft.com/office/drawing/2014/main" id="{035384A8-4E82-6D58-2C9C-B594248B5314}"/>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30AD5014-8F60-3B0E-AF22-9BE059F4E32D}"/>
              </a:ext>
              <a:ext uri="{C183D7F6-B498-43B3-948B-1728B52AA6E4}">
                <adec:decorative xmlns:adec="http://schemas.microsoft.com/office/drawing/2017/decorative" val="1"/>
              </a:ext>
            </a:extLst>
          </p:cNvPr>
          <p:cNvSpPr/>
          <p:nvPr/>
        </p:nvSpPr>
        <p:spPr>
          <a:xfrm>
            <a:off x="732501" y="4020762"/>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8F8B56B-00A9-0A32-7301-D253AA06BC53}"/>
              </a:ext>
              <a:ext uri="{C183D7F6-B498-43B3-948B-1728B52AA6E4}">
                <adec:decorative xmlns:adec="http://schemas.microsoft.com/office/drawing/2017/decorative" val="1"/>
              </a:ext>
            </a:extLst>
          </p:cNvPr>
          <p:cNvSpPr/>
          <p:nvPr/>
        </p:nvSpPr>
        <p:spPr>
          <a:xfrm>
            <a:off x="3979719" y="5237018"/>
            <a:ext cx="5746172" cy="1620982"/>
          </a:xfrm>
          <a:prstGeom prst="rect">
            <a:avLst/>
          </a:prstGeom>
          <a:noFill/>
          <a:ln w="28575" cap="flat" cmpd="sng" algn="ctr">
            <a:solidFill>
              <a:schemeClr val="accent2">
                <a:lumMod val="75000"/>
              </a:schemeClr>
            </a:solidFill>
            <a:prstDash val="solid"/>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33699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a:extLst>
              <a:ext uri="{FF2B5EF4-FFF2-40B4-BE49-F238E27FC236}">
                <a16:creationId xmlns:a16="http://schemas.microsoft.com/office/drawing/2014/main" id="{DACECABC-43A8-99B1-5483-2D32E26302D9}"/>
              </a:ext>
            </a:extLst>
          </p:cNvPr>
          <p:cNvPicPr>
            <a:picLocks noChangeAspect="1"/>
          </p:cNvPicPr>
          <p:nvPr/>
        </p:nvPicPr>
        <p:blipFill>
          <a:blip r:embed="rId4"/>
          <a:stretch>
            <a:fillRect/>
          </a:stretch>
        </p:blipFill>
        <p:spPr>
          <a:xfrm>
            <a:off x="1839798" y="0"/>
            <a:ext cx="8512404" cy="6858000"/>
          </a:xfrm>
          <a:prstGeom prst="rect">
            <a:avLst/>
          </a:prstGeom>
        </p:spPr>
      </p:pic>
      <p:pic>
        <p:nvPicPr>
          <p:cNvPr id="8" name="Picture 7" descr="In this screenshot, we have selected &quot;list accommodations.&quot; There are five instructions in the main body, followed by a list of the student's current courses. finally, below that are instructions for step 2 and a button to move on to that step.">
            <a:extLst>
              <a:ext uri="{FF2B5EF4-FFF2-40B4-BE49-F238E27FC236}">
                <a16:creationId xmlns:a16="http://schemas.microsoft.com/office/drawing/2014/main" id="{07C2BD39-9EC7-FD10-C69A-5A94D47E4A55}"/>
              </a:ext>
            </a:extLst>
          </p:cNvPr>
          <p:cNvPicPr>
            <a:picLocks noGrp="1" noRot="1" noChangeAspect="1" noMove="1" noResize="1" noEditPoints="1" noAdjustHandles="1" noChangeArrowheads="1" noChangeShapeType="1" noCrop="1"/>
          </p:cNvPicPr>
          <p:nvPr/>
        </p:nvPicPr>
        <p:blipFill>
          <a:blip r:embed="rId5"/>
          <a:stretch>
            <a:fillRect/>
          </a:stretch>
        </p:blipFill>
        <p:spPr>
          <a:xfrm>
            <a:off x="1839798" y="0"/>
            <a:ext cx="8512404" cy="6858000"/>
          </a:xfrm>
          <a:prstGeom prst="rect">
            <a:avLst/>
          </a:prstGeom>
        </p:spPr>
      </p:pic>
      <p:sp>
        <p:nvSpPr>
          <p:cNvPr id="9" name="Rectangle 8">
            <a:extLst>
              <a:ext uri="{FF2B5EF4-FFF2-40B4-BE49-F238E27FC236}">
                <a16:creationId xmlns:a16="http://schemas.microsoft.com/office/drawing/2014/main" id="{3478AF49-9574-23D0-9454-1F94FD6D052D}"/>
              </a:ext>
              <a:ext uri="{C183D7F6-B498-43B3-948B-1728B52AA6E4}">
                <adec:decorative xmlns:adec="http://schemas.microsoft.com/office/drawing/2017/decorative" val="1"/>
              </a:ext>
            </a:extLst>
          </p:cNvPr>
          <p:cNvSpPr/>
          <p:nvPr/>
        </p:nvSpPr>
        <p:spPr>
          <a:xfrm>
            <a:off x="5629275" y="3990108"/>
            <a:ext cx="4024313" cy="1039092"/>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0" name="Arrow: Right 9">
            <a:extLst>
              <a:ext uri="{FF2B5EF4-FFF2-40B4-BE49-F238E27FC236}">
                <a16:creationId xmlns:a16="http://schemas.microsoft.com/office/drawing/2014/main" id="{5EE430FA-A13C-92E4-3DAF-617BADFEE351}"/>
              </a:ext>
              <a:ext uri="{C183D7F6-B498-43B3-948B-1728B52AA6E4}">
                <adec:decorative xmlns:adec="http://schemas.microsoft.com/office/drawing/2017/decorative" val="1"/>
              </a:ext>
            </a:extLst>
          </p:cNvPr>
          <p:cNvSpPr/>
          <p:nvPr/>
        </p:nvSpPr>
        <p:spPr>
          <a:xfrm flipH="1">
            <a:off x="8062176" y="5842986"/>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19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In this screenshot each course is listed, followed by a message in a yellow box that says &quot;select the checkbox if you have entered a wrong CRN. You will not be required to specify your accommodation for this class.&quot;. Below that is a list of the student's accommodations with a checkbox beside each. This is repeated for each course.">
            <a:extLst>
              <a:ext uri="{FF2B5EF4-FFF2-40B4-BE49-F238E27FC236}">
                <a16:creationId xmlns:a16="http://schemas.microsoft.com/office/drawing/2014/main" id="{977A27C5-6196-5BAB-8B7B-5683DE036FBB}"/>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Tree>
    <p:extLst>
      <p:ext uri="{BB962C8B-B14F-4D97-AF65-F5344CB8AC3E}">
        <p14:creationId xmlns:p14="http://schemas.microsoft.com/office/powerpoint/2010/main" val="374662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In this screenshot each course is listed, followed by a message in a yellow box that says &quot;select the checkbox if you have entered a wrong CRN. You will not be required to specify your accommodation for this class.&quot;. Below that is a list of the student's accommodations with a checkbox beside each. This is repeated for each course.">
            <a:extLst>
              <a:ext uri="{FF2B5EF4-FFF2-40B4-BE49-F238E27FC236}">
                <a16:creationId xmlns:a16="http://schemas.microsoft.com/office/drawing/2014/main" id="{977A27C5-6196-5BAB-8B7B-5683DE036FBB}"/>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10" name="Rectangle 9">
            <a:extLst>
              <a:ext uri="{FF2B5EF4-FFF2-40B4-BE49-F238E27FC236}">
                <a16:creationId xmlns:a16="http://schemas.microsoft.com/office/drawing/2014/main" id="{0C02DFD5-C5A0-BBA0-FB52-41872687E897}"/>
              </a:ext>
              <a:ext uri="{C183D7F6-B498-43B3-948B-1728B52AA6E4}">
                <adec:decorative xmlns:adec="http://schemas.microsoft.com/office/drawing/2017/decorative" val="1"/>
              </a:ext>
            </a:extLst>
          </p:cNvPr>
          <p:cNvSpPr/>
          <p:nvPr/>
        </p:nvSpPr>
        <p:spPr>
          <a:xfrm>
            <a:off x="3969327" y="197428"/>
            <a:ext cx="5808518" cy="2224866"/>
          </a:xfrm>
          <a:prstGeom prst="rect">
            <a:avLst/>
          </a:prstGeom>
          <a:noFill/>
          <a:ln w="28575" cap="flat" cmpd="sng" algn="ctr">
            <a:solidFill>
              <a:schemeClr val="accent2">
                <a:lumMod val="75000"/>
              </a:schemeClr>
            </a:solidFill>
            <a:prstDash val="solid"/>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7" name="Arrow: Right 6">
            <a:extLst>
              <a:ext uri="{FF2B5EF4-FFF2-40B4-BE49-F238E27FC236}">
                <a16:creationId xmlns:a16="http://schemas.microsoft.com/office/drawing/2014/main" id="{29CE3FB4-4B04-5C44-AD5F-00A026F6FA30}"/>
              </a:ext>
              <a:ext uri="{C183D7F6-B498-43B3-948B-1728B52AA6E4}">
                <adec:decorative xmlns:adec="http://schemas.microsoft.com/office/drawing/2017/decorative" val="1"/>
              </a:ext>
            </a:extLst>
          </p:cNvPr>
          <p:cNvSpPr/>
          <p:nvPr/>
        </p:nvSpPr>
        <p:spPr>
          <a:xfrm flipH="1">
            <a:off x="9558222" y="-78451"/>
            <a:ext cx="1844040" cy="8058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Course 1</a:t>
            </a:r>
          </a:p>
        </p:txBody>
      </p:sp>
      <p:sp>
        <p:nvSpPr>
          <p:cNvPr id="11" name="Rectangle 10">
            <a:extLst>
              <a:ext uri="{FF2B5EF4-FFF2-40B4-BE49-F238E27FC236}">
                <a16:creationId xmlns:a16="http://schemas.microsoft.com/office/drawing/2014/main" id="{DBE60C1D-993C-A978-0F29-2572283D448E}"/>
              </a:ext>
              <a:ext uri="{C183D7F6-B498-43B3-948B-1728B52AA6E4}">
                <adec:decorative xmlns:adec="http://schemas.microsoft.com/office/drawing/2017/decorative" val="1"/>
              </a:ext>
            </a:extLst>
          </p:cNvPr>
          <p:cNvSpPr/>
          <p:nvPr/>
        </p:nvSpPr>
        <p:spPr>
          <a:xfrm>
            <a:off x="3969327" y="2648557"/>
            <a:ext cx="5808518" cy="2264091"/>
          </a:xfrm>
          <a:prstGeom prst="rect">
            <a:avLst/>
          </a:prstGeom>
          <a:noFill/>
          <a:ln w="28575" cap="flat" cmpd="sng" algn="ctr">
            <a:solidFill>
              <a:schemeClr val="accent4">
                <a:lumMod val="75000"/>
              </a:schemeClr>
            </a:solidFill>
            <a:prstDash val="solid"/>
            <a:round/>
            <a:headEnd type="none" w="med" len="med"/>
            <a:tailEnd type="none"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8" name="Arrow: Right 7">
            <a:extLst>
              <a:ext uri="{FF2B5EF4-FFF2-40B4-BE49-F238E27FC236}">
                <a16:creationId xmlns:a16="http://schemas.microsoft.com/office/drawing/2014/main" id="{C005624D-94FB-9F91-EF03-730CC3D98309}"/>
              </a:ext>
              <a:ext uri="{C183D7F6-B498-43B3-948B-1728B52AA6E4}">
                <adec:decorative xmlns:adec="http://schemas.microsoft.com/office/drawing/2017/decorative" val="1"/>
              </a:ext>
            </a:extLst>
          </p:cNvPr>
          <p:cNvSpPr/>
          <p:nvPr/>
        </p:nvSpPr>
        <p:spPr>
          <a:xfrm flipH="1">
            <a:off x="9536833" y="2411904"/>
            <a:ext cx="1844040" cy="80581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Course 2</a:t>
            </a:r>
          </a:p>
        </p:txBody>
      </p:sp>
      <p:sp>
        <p:nvSpPr>
          <p:cNvPr id="12" name="Rectangle 11">
            <a:extLst>
              <a:ext uri="{FF2B5EF4-FFF2-40B4-BE49-F238E27FC236}">
                <a16:creationId xmlns:a16="http://schemas.microsoft.com/office/drawing/2014/main" id="{8555F18E-5144-6080-FD0C-2BEF96CB4D1A}"/>
              </a:ext>
              <a:ext uri="{C183D7F6-B498-43B3-948B-1728B52AA6E4}">
                <adec:decorative xmlns:adec="http://schemas.microsoft.com/office/drawing/2017/decorative" val="1"/>
              </a:ext>
            </a:extLst>
          </p:cNvPr>
          <p:cNvSpPr/>
          <p:nvPr/>
        </p:nvSpPr>
        <p:spPr>
          <a:xfrm>
            <a:off x="3978082" y="5158567"/>
            <a:ext cx="5808518" cy="1610249"/>
          </a:xfrm>
          <a:prstGeom prst="rect">
            <a:avLst/>
          </a:prstGeom>
          <a:noFill/>
          <a:ln w="28575" cap="flat" cmpd="sng" algn="ctr">
            <a:solidFill>
              <a:schemeClr val="accent5">
                <a:lumMod val="75000"/>
              </a:schemeClr>
            </a:solidFill>
            <a:prstDash val="solid"/>
            <a:round/>
            <a:headEnd type="none" w="med" len="med"/>
            <a:tailEnd type="none" w="med" len="med"/>
          </a:ln>
          <a:effectLst>
            <a:glow rad="63500">
              <a:schemeClr val="accent5">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9" name="Arrow: Right 8">
            <a:extLst>
              <a:ext uri="{FF2B5EF4-FFF2-40B4-BE49-F238E27FC236}">
                <a16:creationId xmlns:a16="http://schemas.microsoft.com/office/drawing/2014/main" id="{15D7968F-4A0B-4352-848D-4E60A7DB527C}"/>
              </a:ext>
              <a:ext uri="{C183D7F6-B498-43B3-948B-1728B52AA6E4}">
                <adec:decorative xmlns:adec="http://schemas.microsoft.com/office/drawing/2017/decorative" val="1"/>
              </a:ext>
            </a:extLst>
          </p:cNvPr>
          <p:cNvSpPr/>
          <p:nvPr/>
        </p:nvSpPr>
        <p:spPr>
          <a:xfrm flipH="1">
            <a:off x="9536833" y="4912649"/>
            <a:ext cx="1844040" cy="80581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Course 3</a:t>
            </a:r>
          </a:p>
        </p:txBody>
      </p:sp>
    </p:spTree>
    <p:extLst>
      <p:ext uri="{BB962C8B-B14F-4D97-AF65-F5344CB8AC3E}">
        <p14:creationId xmlns:p14="http://schemas.microsoft.com/office/powerpoint/2010/main" val="61093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shot as the last slide, but now the user has selected accommodations for the first course. note that for each course there is information about the instructors, when the class meets, and the location.">
            <a:extLst>
              <a:ext uri="{FF2B5EF4-FFF2-40B4-BE49-F238E27FC236}">
                <a16:creationId xmlns:a16="http://schemas.microsoft.com/office/drawing/2014/main" id="{C8B3CD8A-044C-75D3-E6EA-928F9714F0F7}"/>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3AD7F3F9-15A3-5AFF-2182-0C390B60A0F5}"/>
              </a:ext>
              <a:ext uri="{C183D7F6-B498-43B3-948B-1728B52AA6E4}">
                <adec:decorative xmlns:adec="http://schemas.microsoft.com/office/drawing/2017/decorative" val="1"/>
              </a:ext>
            </a:extLst>
          </p:cNvPr>
          <p:cNvSpPr/>
          <p:nvPr/>
        </p:nvSpPr>
        <p:spPr>
          <a:xfrm>
            <a:off x="3969327" y="1704108"/>
            <a:ext cx="5808518" cy="718185"/>
          </a:xfrm>
          <a:prstGeom prst="rect">
            <a:avLst/>
          </a:prstGeom>
          <a:noFill/>
          <a:ln w="28575" cap="flat" cmpd="sng" algn="ctr">
            <a:solidFill>
              <a:schemeClr val="accent2">
                <a:lumMod val="75000"/>
              </a:schemeClr>
            </a:solidFill>
            <a:prstDash val="solid"/>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12702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shot as the last two slides, but now the user has selected accommodations for the second course too.">
            <a:extLst>
              <a:ext uri="{FF2B5EF4-FFF2-40B4-BE49-F238E27FC236}">
                <a16:creationId xmlns:a16="http://schemas.microsoft.com/office/drawing/2014/main" id="{815CC4F4-E78E-1B2E-11D2-CCE93274F40F}"/>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16F07F06-B6F4-3BC4-98E5-A1DC062CDE04}"/>
              </a:ext>
              <a:ext uri="{C183D7F6-B498-43B3-948B-1728B52AA6E4}">
                <adec:decorative xmlns:adec="http://schemas.microsoft.com/office/drawing/2017/decorative" val="1"/>
              </a:ext>
            </a:extLst>
          </p:cNvPr>
          <p:cNvSpPr/>
          <p:nvPr/>
        </p:nvSpPr>
        <p:spPr>
          <a:xfrm>
            <a:off x="3969327" y="4226057"/>
            <a:ext cx="5808518" cy="686591"/>
          </a:xfrm>
          <a:prstGeom prst="rect">
            <a:avLst/>
          </a:prstGeom>
          <a:noFill/>
          <a:ln w="28575" cap="flat" cmpd="sng" algn="ctr">
            <a:solidFill>
              <a:schemeClr val="accent4">
                <a:lumMod val="75000"/>
              </a:schemeClr>
            </a:solidFill>
            <a:prstDash val="solid"/>
            <a:round/>
            <a:headEnd type="none" w="med" len="med"/>
            <a:tailEnd type="none" w="med" len="med"/>
          </a:ln>
          <a:effectLst>
            <a:glow rad="63500">
              <a:schemeClr val="accent4">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71767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shot as previous slides, but this time the user has indicated they have chosen the wrong CRN (course registration number).">
            <a:extLst>
              <a:ext uri="{FF2B5EF4-FFF2-40B4-BE49-F238E27FC236}">
                <a16:creationId xmlns:a16="http://schemas.microsoft.com/office/drawing/2014/main" id="{2735CE8D-82B0-7F61-B23C-A805807C8975}"/>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FBD59A1F-AD89-741D-2021-05ECC431F21D}"/>
              </a:ext>
              <a:ext uri="{C183D7F6-B498-43B3-948B-1728B52AA6E4}">
                <adec:decorative xmlns:adec="http://schemas.microsoft.com/office/drawing/2017/decorative" val="1"/>
              </a:ext>
            </a:extLst>
          </p:cNvPr>
          <p:cNvSpPr/>
          <p:nvPr/>
        </p:nvSpPr>
        <p:spPr>
          <a:xfrm>
            <a:off x="2221633" y="3980393"/>
            <a:ext cx="1844040" cy="80581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579A6627-311A-FFE8-ABA2-C3C15CA4E5F6}"/>
              </a:ext>
              <a:ext uri="{C183D7F6-B498-43B3-948B-1728B52AA6E4}">
                <adec:decorative xmlns:adec="http://schemas.microsoft.com/office/drawing/2017/decorative" val="1"/>
              </a:ext>
            </a:extLst>
          </p:cNvPr>
          <p:cNvSpPr/>
          <p:nvPr/>
        </p:nvSpPr>
        <p:spPr>
          <a:xfrm rot="19018085" flipH="1">
            <a:off x="7107208" y="4625884"/>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103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In this screenshot, we are back at the first step in the accommodation request process. The checkbox for the first two courses is greyed out, but there is a link next to it which takes you to a page with details. ">
            <a:extLst>
              <a:ext uri="{FF2B5EF4-FFF2-40B4-BE49-F238E27FC236}">
                <a16:creationId xmlns:a16="http://schemas.microsoft.com/office/drawing/2014/main" id="{580E7379-9B81-78AE-1CBF-B7C558583C05}"/>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0FC292C7-F04F-C019-12DB-0C89F9972301}"/>
              </a:ext>
              <a:ext uri="{C183D7F6-B498-43B3-948B-1728B52AA6E4}">
                <adec:decorative xmlns:adec="http://schemas.microsoft.com/office/drawing/2017/decorative" val="1"/>
              </a:ext>
            </a:extLst>
          </p:cNvPr>
          <p:cNvSpPr/>
          <p:nvPr/>
        </p:nvSpPr>
        <p:spPr>
          <a:xfrm>
            <a:off x="4000500" y="249382"/>
            <a:ext cx="5564124" cy="696191"/>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085383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A958DEDC2D5C4DB9775EE4566BB966" ma:contentTypeVersion="13" ma:contentTypeDescription="Create a new document." ma:contentTypeScope="" ma:versionID="40851ce73c99583c7eae443875c95259">
  <xsd:schema xmlns:xsd="http://www.w3.org/2001/XMLSchema" xmlns:xs="http://www.w3.org/2001/XMLSchema" xmlns:p="http://schemas.microsoft.com/office/2006/metadata/properties" xmlns:ns3="4152e4b0-9273-4eb3-9219-cbfd475533bd" xmlns:ns4="471cef36-82b7-4951-946c-7d484f1f0794" targetNamespace="http://schemas.microsoft.com/office/2006/metadata/properties" ma:root="true" ma:fieldsID="c092eae7fca030176a294cdd36666bf3" ns3:_="" ns4:_="">
    <xsd:import namespace="4152e4b0-9273-4eb3-9219-cbfd475533bd"/>
    <xsd:import namespace="471cef36-82b7-4951-946c-7d484f1f0794"/>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2e4b0-9273-4eb3-9219-cbfd475533b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1cef36-82b7-4951-946c-7d484f1f0794"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F2913-D8F9-44B6-A61F-BBCEE419B6D6}">
  <ds:schemaRefs>
    <ds:schemaRef ds:uri="http://schemas.microsoft.com/office/2006/documentManagement/types"/>
    <ds:schemaRef ds:uri="http://schemas.microsoft.com/office/infopath/2007/PartnerControls"/>
    <ds:schemaRef ds:uri="471cef36-82b7-4951-946c-7d484f1f0794"/>
    <ds:schemaRef ds:uri="http://purl.org/dc/elements/1.1/"/>
    <ds:schemaRef ds:uri="http://schemas.microsoft.com/office/2006/metadata/properties"/>
    <ds:schemaRef ds:uri="http://purl.org/dc/terms/"/>
    <ds:schemaRef ds:uri="http://schemas.openxmlformats.org/package/2006/metadata/core-properties"/>
    <ds:schemaRef ds:uri="4152e4b0-9273-4eb3-9219-cbfd475533bd"/>
    <ds:schemaRef ds:uri="http://www.w3.org/XML/1998/namespace"/>
    <ds:schemaRef ds:uri="http://purl.org/dc/dcmitype/"/>
  </ds:schemaRefs>
</ds:datastoreItem>
</file>

<file path=customXml/itemProps2.xml><?xml version="1.0" encoding="utf-8"?>
<ds:datastoreItem xmlns:ds="http://schemas.openxmlformats.org/officeDocument/2006/customXml" ds:itemID="{52BF09D0-2628-4EED-8D06-F2090423C905}">
  <ds:schemaRefs>
    <ds:schemaRef ds:uri="http://schemas.microsoft.com/sharepoint/v3/contenttype/forms"/>
  </ds:schemaRefs>
</ds:datastoreItem>
</file>

<file path=customXml/itemProps3.xml><?xml version="1.0" encoding="utf-8"?>
<ds:datastoreItem xmlns:ds="http://schemas.openxmlformats.org/officeDocument/2006/customXml" ds:itemID="{D486A463-EE17-4A17-9811-00BF43AF1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2e4b0-9273-4eb3-9219-cbfd475533bd"/>
    <ds:schemaRef ds:uri="471cef36-82b7-4951-946c-7d484f1f0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12668</TotalTime>
  <Words>441</Words>
  <Application>Microsoft Office PowerPoint</Application>
  <PresentationFormat>Widescreen</PresentationFormat>
  <Paragraphs>56</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Georgia</vt:lpstr>
      <vt:lpstr>Trebuchet MS</vt:lpstr>
      <vt:lpstr>Wingdings</vt:lpstr>
      <vt:lpstr>Wood Type</vt:lpstr>
      <vt:lpstr>SAS Student Portal Request Accommodations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Update is Coming</vt:lpstr>
      <vt:lpstr>wellness.uoguelph.ca /accessibility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Praamsma-Townshend</dc:creator>
  <cp:lastModifiedBy>Barry Praamsma-Townshend</cp:lastModifiedBy>
  <cp:revision>29</cp:revision>
  <cp:lastPrinted>2020-09-08T13:41:58Z</cp:lastPrinted>
  <dcterms:created xsi:type="dcterms:W3CDTF">2020-07-15T19:31:30Z</dcterms:created>
  <dcterms:modified xsi:type="dcterms:W3CDTF">2023-05-08T22:13:17Z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0x010100F2A958DEDC2D5C4DB9775EE4566BB966</vt:lpwstr>
  </property>
</Properties>
</file>