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6" r:id="rId5"/>
    <p:sldId id="315" r:id="rId6"/>
    <p:sldId id="316" r:id="rId7"/>
    <p:sldId id="317" r:id="rId8"/>
    <p:sldId id="319" r:id="rId9"/>
    <p:sldId id="320" r:id="rId10"/>
    <p:sldId id="321" r:id="rId11"/>
    <p:sldId id="322" r:id="rId12"/>
    <p:sldId id="323" r:id="rId13"/>
    <p:sldId id="324" r:id="rId14"/>
    <p:sldId id="325" r:id="rId15"/>
    <p:sldId id="326" r:id="rId16"/>
    <p:sldId id="327" r:id="rId17"/>
    <p:sldId id="328" r:id="rId18"/>
    <p:sldId id="330" r:id="rId19"/>
    <p:sldId id="331" r:id="rId20"/>
    <p:sldId id="332"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6EF61-3B6C-4DE3-A3BC-0BA9DC725404}" v="41" dt="2023-05-08T16:58:20.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7" autoAdjust="0"/>
    <p:restoredTop sz="86134" autoAdjust="0"/>
  </p:normalViewPr>
  <p:slideViewPr>
    <p:cSldViewPr snapToGrid="0">
      <p:cViewPr varScale="1">
        <p:scale>
          <a:sx n="92" d="100"/>
          <a:sy n="92" d="100"/>
        </p:scale>
        <p:origin x="61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Praamsma-Townshend" userId="668637f3-6ef0-4247-9a8f-63d7f0c1d7e6" providerId="ADAL" clId="{713E2C0C-D377-4BCF-98AC-4DF84F6AAE84}"/>
    <pc:docChg chg="modSld">
      <pc:chgData name="Barry Praamsma-Townshend" userId="668637f3-6ef0-4247-9a8f-63d7f0c1d7e6" providerId="ADAL" clId="{713E2C0C-D377-4BCF-98AC-4DF84F6AAE84}" dt="2020-09-28T16:47:58.469" v="1" actId="729"/>
      <pc:docMkLst>
        <pc:docMk/>
      </pc:docMkLst>
      <pc:sldChg chg="mod modShow">
        <pc:chgData name="Barry Praamsma-Townshend" userId="668637f3-6ef0-4247-9a8f-63d7f0c1d7e6" providerId="ADAL" clId="{713E2C0C-D377-4BCF-98AC-4DF84F6AAE84}" dt="2020-09-28T16:47:58.469" v="1" actId="729"/>
        <pc:sldMkLst>
          <pc:docMk/>
          <pc:sldMk cId="3857543587" sldId="267"/>
        </pc:sldMkLst>
      </pc:sldChg>
      <pc:sldChg chg="mod modShow">
        <pc:chgData name="Barry Praamsma-Townshend" userId="668637f3-6ef0-4247-9a8f-63d7f0c1d7e6" providerId="ADAL" clId="{713E2C0C-D377-4BCF-98AC-4DF84F6AAE84}" dt="2020-09-28T16:47:49.556" v="0" actId="729"/>
        <pc:sldMkLst>
          <pc:docMk/>
          <pc:sldMk cId="1372665826" sldId="291"/>
        </pc:sldMkLst>
      </pc:sldChg>
    </pc:docChg>
  </pc:docChgLst>
  <pc:docChgLst>
    <pc:chgData name="Barry Praamsma-Townshend" userId="668637f3-6ef0-4247-9a8f-63d7f0c1d7e6" providerId="ADAL" clId="{7CA3C556-16F4-4A42-AE94-B03CA8FE9748}"/>
    <pc:docChg chg="undo custSel addSld delSld modSld">
      <pc:chgData name="Barry Praamsma-Townshend" userId="668637f3-6ef0-4247-9a8f-63d7f0c1d7e6" providerId="ADAL" clId="{7CA3C556-16F4-4A42-AE94-B03CA8FE9748}" dt="2023-05-07T19:07:33.449" v="86" actId="1076"/>
      <pc:docMkLst>
        <pc:docMk/>
      </pc:docMkLst>
      <pc:sldChg chg="modSp mod">
        <pc:chgData name="Barry Praamsma-Townshend" userId="668637f3-6ef0-4247-9a8f-63d7f0c1d7e6" providerId="ADAL" clId="{7CA3C556-16F4-4A42-AE94-B03CA8FE9748}" dt="2023-05-07T19:06:42.347" v="83" actId="20577"/>
        <pc:sldMkLst>
          <pc:docMk/>
          <pc:sldMk cId="4184368033" sldId="256"/>
        </pc:sldMkLst>
        <pc:spChg chg="mod">
          <ac:chgData name="Barry Praamsma-Townshend" userId="668637f3-6ef0-4247-9a8f-63d7f0c1d7e6" providerId="ADAL" clId="{7CA3C556-16F4-4A42-AE94-B03CA8FE9748}" dt="2023-05-07T19:06:42.347" v="83" actId="20577"/>
          <ac:spMkLst>
            <pc:docMk/>
            <pc:sldMk cId="4184368033" sldId="256"/>
            <ac:spMk id="2" creationId="{2173F918-23AB-40F6-BF1A-D1A5AAE42DEE}"/>
          </ac:spMkLst>
        </pc:spChg>
        <pc:spChg chg="mod">
          <ac:chgData name="Barry Praamsma-Townshend" userId="668637f3-6ef0-4247-9a8f-63d7f0c1d7e6" providerId="ADAL" clId="{7CA3C556-16F4-4A42-AE94-B03CA8FE9748}" dt="2023-05-07T19:06:22.415" v="69" actId="20577"/>
          <ac:spMkLst>
            <pc:docMk/>
            <pc:sldMk cId="4184368033" sldId="256"/>
            <ac:spMk id="3" creationId="{00BCE53D-89BE-4594-8948-7B19933BB168}"/>
          </ac:spMkLst>
        </pc:spChg>
      </pc:sldChg>
      <pc:sldChg chg="del">
        <pc:chgData name="Barry Praamsma-Townshend" userId="668637f3-6ef0-4247-9a8f-63d7f0c1d7e6" providerId="ADAL" clId="{7CA3C556-16F4-4A42-AE94-B03CA8FE9748}" dt="2023-05-07T19:05:43.207" v="37" actId="47"/>
        <pc:sldMkLst>
          <pc:docMk/>
          <pc:sldMk cId="1180675545" sldId="257"/>
        </pc:sldMkLst>
      </pc:sldChg>
      <pc:sldChg chg="modSp mod modNotesTx">
        <pc:chgData name="Barry Praamsma-Townshend" userId="668637f3-6ef0-4247-9a8f-63d7f0c1d7e6" providerId="ADAL" clId="{7CA3C556-16F4-4A42-AE94-B03CA8FE9748}" dt="2023-05-07T19:05:16.394" v="32" actId="6549"/>
        <pc:sldMkLst>
          <pc:docMk/>
          <pc:sldMk cId="398511894" sldId="258"/>
        </pc:sldMkLst>
        <pc:spChg chg="mod">
          <ac:chgData name="Barry Praamsma-Townshend" userId="668637f3-6ef0-4247-9a8f-63d7f0c1d7e6" providerId="ADAL" clId="{7CA3C556-16F4-4A42-AE94-B03CA8FE9748}" dt="2023-05-07T19:05:16.394" v="32" actId="6549"/>
          <ac:spMkLst>
            <pc:docMk/>
            <pc:sldMk cId="398511894" sldId="258"/>
            <ac:spMk id="2" creationId="{B68011AA-7A28-444D-975F-3095B9082229}"/>
          </ac:spMkLst>
        </pc:spChg>
        <pc:spChg chg="mod">
          <ac:chgData name="Barry Praamsma-Townshend" userId="668637f3-6ef0-4247-9a8f-63d7f0c1d7e6" providerId="ADAL" clId="{7CA3C556-16F4-4A42-AE94-B03CA8FE9748}" dt="2023-05-07T19:05:08.471" v="30" actId="20577"/>
          <ac:spMkLst>
            <pc:docMk/>
            <pc:sldMk cId="398511894" sldId="258"/>
            <ac:spMk id="3" creationId="{0698D2A2-9C9E-4D66-B87D-E00952C2DF0F}"/>
          </ac:spMkLst>
        </pc:spChg>
      </pc:sldChg>
      <pc:sldChg chg="del">
        <pc:chgData name="Barry Praamsma-Townshend" userId="668637f3-6ef0-4247-9a8f-63d7f0c1d7e6" providerId="ADAL" clId="{7CA3C556-16F4-4A42-AE94-B03CA8FE9748}" dt="2023-05-07T19:05:43.207" v="37" actId="47"/>
        <pc:sldMkLst>
          <pc:docMk/>
          <pc:sldMk cId="3739869034" sldId="259"/>
        </pc:sldMkLst>
      </pc:sldChg>
      <pc:sldChg chg="modSp mod modNotesTx">
        <pc:chgData name="Barry Praamsma-Townshend" userId="668637f3-6ef0-4247-9a8f-63d7f0c1d7e6" providerId="ADAL" clId="{7CA3C556-16F4-4A42-AE94-B03CA8FE9748}" dt="2023-05-07T19:05:33.423" v="36" actId="20577"/>
        <pc:sldMkLst>
          <pc:docMk/>
          <pc:sldMk cId="1468729319" sldId="263"/>
        </pc:sldMkLst>
        <pc:spChg chg="mod">
          <ac:chgData name="Barry Praamsma-Townshend" userId="668637f3-6ef0-4247-9a8f-63d7f0c1d7e6" providerId="ADAL" clId="{7CA3C556-16F4-4A42-AE94-B03CA8FE9748}" dt="2023-05-07T19:05:25.150" v="33" actId="20577"/>
          <ac:spMkLst>
            <pc:docMk/>
            <pc:sldMk cId="1468729319" sldId="263"/>
            <ac:spMk id="2" creationId="{4E1E3432-FF55-46AA-A98C-9DB59C9BF05D}"/>
          </ac:spMkLst>
        </pc:spChg>
        <pc:spChg chg="mod">
          <ac:chgData name="Barry Praamsma-Townshend" userId="668637f3-6ef0-4247-9a8f-63d7f0c1d7e6" providerId="ADAL" clId="{7CA3C556-16F4-4A42-AE94-B03CA8FE9748}" dt="2023-05-07T19:05:28.644" v="35" actId="27636"/>
          <ac:spMkLst>
            <pc:docMk/>
            <pc:sldMk cId="1468729319" sldId="263"/>
            <ac:spMk id="3" creationId="{B16EE60A-7685-4699-9210-5BE9208569DF}"/>
          </ac:spMkLst>
        </pc:spChg>
      </pc:sldChg>
      <pc:sldChg chg="del">
        <pc:chgData name="Barry Praamsma-Townshend" userId="668637f3-6ef0-4247-9a8f-63d7f0c1d7e6" providerId="ADAL" clId="{7CA3C556-16F4-4A42-AE94-B03CA8FE9748}" dt="2023-05-07T19:05:43.207" v="37" actId="47"/>
        <pc:sldMkLst>
          <pc:docMk/>
          <pc:sldMk cId="3445476326" sldId="265"/>
        </pc:sldMkLst>
      </pc:sldChg>
      <pc:sldChg chg="del">
        <pc:chgData name="Barry Praamsma-Townshend" userId="668637f3-6ef0-4247-9a8f-63d7f0c1d7e6" providerId="ADAL" clId="{7CA3C556-16F4-4A42-AE94-B03CA8FE9748}" dt="2023-05-07T19:05:43.207" v="37" actId="47"/>
        <pc:sldMkLst>
          <pc:docMk/>
          <pc:sldMk cId="2930414201" sldId="266"/>
        </pc:sldMkLst>
      </pc:sldChg>
      <pc:sldChg chg="del">
        <pc:chgData name="Barry Praamsma-Townshend" userId="668637f3-6ef0-4247-9a8f-63d7f0c1d7e6" providerId="ADAL" clId="{7CA3C556-16F4-4A42-AE94-B03CA8FE9748}" dt="2023-05-07T19:05:43.207" v="37" actId="47"/>
        <pc:sldMkLst>
          <pc:docMk/>
          <pc:sldMk cId="3857543587" sldId="267"/>
        </pc:sldMkLst>
      </pc:sldChg>
      <pc:sldChg chg="del">
        <pc:chgData name="Barry Praamsma-Townshend" userId="668637f3-6ef0-4247-9a8f-63d7f0c1d7e6" providerId="ADAL" clId="{7CA3C556-16F4-4A42-AE94-B03CA8FE9748}" dt="2023-05-07T19:05:43.207" v="37" actId="47"/>
        <pc:sldMkLst>
          <pc:docMk/>
          <pc:sldMk cId="319325269" sldId="269"/>
        </pc:sldMkLst>
      </pc:sldChg>
      <pc:sldChg chg="del">
        <pc:chgData name="Barry Praamsma-Townshend" userId="668637f3-6ef0-4247-9a8f-63d7f0c1d7e6" providerId="ADAL" clId="{7CA3C556-16F4-4A42-AE94-B03CA8FE9748}" dt="2023-05-07T19:05:43.207" v="37" actId="47"/>
        <pc:sldMkLst>
          <pc:docMk/>
          <pc:sldMk cId="3335282533" sldId="275"/>
        </pc:sldMkLst>
      </pc:sldChg>
      <pc:sldChg chg="modSp mod modNotesTx">
        <pc:chgData name="Barry Praamsma-Townshend" userId="668637f3-6ef0-4247-9a8f-63d7f0c1d7e6" providerId="ADAL" clId="{7CA3C556-16F4-4A42-AE94-B03CA8FE9748}" dt="2023-05-07T19:03:48.661" v="1" actId="20577"/>
        <pc:sldMkLst>
          <pc:docMk/>
          <pc:sldMk cId="3336992295" sldId="281"/>
        </pc:sldMkLst>
        <pc:spChg chg="mod">
          <ac:chgData name="Barry Praamsma-Townshend" userId="668637f3-6ef0-4247-9a8f-63d7f0c1d7e6" providerId="ADAL" clId="{7CA3C556-16F4-4A42-AE94-B03CA8FE9748}" dt="2023-05-07T19:03:43.828" v="0" actId="20577"/>
          <ac:spMkLst>
            <pc:docMk/>
            <pc:sldMk cId="3336992295" sldId="281"/>
            <ac:spMk id="3" creationId="{CAF769AA-A571-4CC3-BD83-7B356C5F71EE}"/>
          </ac:spMkLst>
        </pc:spChg>
      </pc:sldChg>
      <pc:sldChg chg="add del">
        <pc:chgData name="Barry Praamsma-Townshend" userId="668637f3-6ef0-4247-9a8f-63d7f0c1d7e6" providerId="ADAL" clId="{7CA3C556-16F4-4A42-AE94-B03CA8FE9748}" dt="2023-05-07T19:07:23.748" v="85" actId="47"/>
        <pc:sldMkLst>
          <pc:docMk/>
          <pc:sldMk cId="3722217826" sldId="285"/>
        </pc:sldMkLst>
      </pc:sldChg>
      <pc:sldChg chg="del">
        <pc:chgData name="Barry Praamsma-Townshend" userId="668637f3-6ef0-4247-9a8f-63d7f0c1d7e6" providerId="ADAL" clId="{7CA3C556-16F4-4A42-AE94-B03CA8FE9748}" dt="2023-05-07T19:05:43.207" v="37" actId="47"/>
        <pc:sldMkLst>
          <pc:docMk/>
          <pc:sldMk cId="4089780584" sldId="286"/>
        </pc:sldMkLst>
      </pc:sldChg>
      <pc:sldChg chg="modSp mod">
        <pc:chgData name="Barry Praamsma-Townshend" userId="668637f3-6ef0-4247-9a8f-63d7f0c1d7e6" providerId="ADAL" clId="{7CA3C556-16F4-4A42-AE94-B03CA8FE9748}" dt="2023-05-07T19:04:40.931" v="22" actId="20577"/>
        <pc:sldMkLst>
          <pc:docMk/>
          <pc:sldMk cId="2958780789" sldId="287"/>
        </pc:sldMkLst>
        <pc:spChg chg="mod">
          <ac:chgData name="Barry Praamsma-Townshend" userId="668637f3-6ef0-4247-9a8f-63d7f0c1d7e6" providerId="ADAL" clId="{7CA3C556-16F4-4A42-AE94-B03CA8FE9748}" dt="2023-05-07T19:04:40.931" v="22" actId="20577"/>
          <ac:spMkLst>
            <pc:docMk/>
            <pc:sldMk cId="2958780789" sldId="287"/>
            <ac:spMk id="4" creationId="{D04D7DFF-D4EE-4DA0-97D6-57483EB6DFB6}"/>
          </ac:spMkLst>
        </pc:spChg>
      </pc:sldChg>
      <pc:sldChg chg="del">
        <pc:chgData name="Barry Praamsma-Townshend" userId="668637f3-6ef0-4247-9a8f-63d7f0c1d7e6" providerId="ADAL" clId="{7CA3C556-16F4-4A42-AE94-B03CA8FE9748}" dt="2023-05-07T19:05:43.207" v="37" actId="47"/>
        <pc:sldMkLst>
          <pc:docMk/>
          <pc:sldMk cId="808691447" sldId="288"/>
        </pc:sldMkLst>
      </pc:sldChg>
      <pc:sldChg chg="del">
        <pc:chgData name="Barry Praamsma-Townshend" userId="668637f3-6ef0-4247-9a8f-63d7f0c1d7e6" providerId="ADAL" clId="{7CA3C556-16F4-4A42-AE94-B03CA8FE9748}" dt="2023-05-07T19:05:43.207" v="37" actId="47"/>
        <pc:sldMkLst>
          <pc:docMk/>
          <pc:sldMk cId="906707602" sldId="289"/>
        </pc:sldMkLst>
      </pc:sldChg>
      <pc:sldChg chg="del">
        <pc:chgData name="Barry Praamsma-Townshend" userId="668637f3-6ef0-4247-9a8f-63d7f0c1d7e6" providerId="ADAL" clId="{7CA3C556-16F4-4A42-AE94-B03CA8FE9748}" dt="2023-05-07T19:05:43.207" v="37" actId="47"/>
        <pc:sldMkLst>
          <pc:docMk/>
          <pc:sldMk cId="4258478655" sldId="290"/>
        </pc:sldMkLst>
      </pc:sldChg>
      <pc:sldChg chg="del">
        <pc:chgData name="Barry Praamsma-Townshend" userId="668637f3-6ef0-4247-9a8f-63d7f0c1d7e6" providerId="ADAL" clId="{7CA3C556-16F4-4A42-AE94-B03CA8FE9748}" dt="2023-05-07T19:05:43.207" v="37" actId="47"/>
        <pc:sldMkLst>
          <pc:docMk/>
          <pc:sldMk cId="1372665826" sldId="291"/>
        </pc:sldMkLst>
      </pc:sldChg>
      <pc:sldChg chg="del">
        <pc:chgData name="Barry Praamsma-Townshend" userId="668637f3-6ef0-4247-9a8f-63d7f0c1d7e6" providerId="ADAL" clId="{7CA3C556-16F4-4A42-AE94-B03CA8FE9748}" dt="2023-05-07T19:05:43.207" v="37" actId="47"/>
        <pc:sldMkLst>
          <pc:docMk/>
          <pc:sldMk cId="1416621052" sldId="292"/>
        </pc:sldMkLst>
      </pc:sldChg>
      <pc:sldChg chg="del">
        <pc:chgData name="Barry Praamsma-Townshend" userId="668637f3-6ef0-4247-9a8f-63d7f0c1d7e6" providerId="ADAL" clId="{7CA3C556-16F4-4A42-AE94-B03CA8FE9748}" dt="2023-05-07T19:05:43.207" v="37" actId="47"/>
        <pc:sldMkLst>
          <pc:docMk/>
          <pc:sldMk cId="1567798294" sldId="294"/>
        </pc:sldMkLst>
      </pc:sldChg>
      <pc:sldChg chg="del">
        <pc:chgData name="Barry Praamsma-Townshend" userId="668637f3-6ef0-4247-9a8f-63d7f0c1d7e6" providerId="ADAL" clId="{7CA3C556-16F4-4A42-AE94-B03CA8FE9748}" dt="2023-05-07T19:05:43.207" v="37" actId="47"/>
        <pc:sldMkLst>
          <pc:docMk/>
          <pc:sldMk cId="3622675707" sldId="295"/>
        </pc:sldMkLst>
      </pc:sldChg>
      <pc:sldChg chg="del">
        <pc:chgData name="Barry Praamsma-Townshend" userId="668637f3-6ef0-4247-9a8f-63d7f0c1d7e6" providerId="ADAL" clId="{7CA3C556-16F4-4A42-AE94-B03CA8FE9748}" dt="2023-05-07T19:05:43.207" v="37" actId="47"/>
        <pc:sldMkLst>
          <pc:docMk/>
          <pc:sldMk cId="591963269" sldId="296"/>
        </pc:sldMkLst>
      </pc:sldChg>
      <pc:sldChg chg="del">
        <pc:chgData name="Barry Praamsma-Townshend" userId="668637f3-6ef0-4247-9a8f-63d7f0c1d7e6" providerId="ADAL" clId="{7CA3C556-16F4-4A42-AE94-B03CA8FE9748}" dt="2023-05-07T19:05:43.207" v="37" actId="47"/>
        <pc:sldMkLst>
          <pc:docMk/>
          <pc:sldMk cId="2784481869" sldId="297"/>
        </pc:sldMkLst>
      </pc:sldChg>
      <pc:sldChg chg="del">
        <pc:chgData name="Barry Praamsma-Townshend" userId="668637f3-6ef0-4247-9a8f-63d7f0c1d7e6" providerId="ADAL" clId="{7CA3C556-16F4-4A42-AE94-B03CA8FE9748}" dt="2023-05-07T19:05:43.207" v="37" actId="47"/>
        <pc:sldMkLst>
          <pc:docMk/>
          <pc:sldMk cId="1206865095" sldId="298"/>
        </pc:sldMkLst>
      </pc:sldChg>
      <pc:sldChg chg="del">
        <pc:chgData name="Barry Praamsma-Townshend" userId="668637f3-6ef0-4247-9a8f-63d7f0c1d7e6" providerId="ADAL" clId="{7CA3C556-16F4-4A42-AE94-B03CA8FE9748}" dt="2023-05-07T19:05:43.207" v="37" actId="47"/>
        <pc:sldMkLst>
          <pc:docMk/>
          <pc:sldMk cId="251294212" sldId="299"/>
        </pc:sldMkLst>
      </pc:sldChg>
      <pc:sldChg chg="del">
        <pc:chgData name="Barry Praamsma-Townshend" userId="668637f3-6ef0-4247-9a8f-63d7f0c1d7e6" providerId="ADAL" clId="{7CA3C556-16F4-4A42-AE94-B03CA8FE9748}" dt="2023-05-07T19:05:43.207" v="37" actId="47"/>
        <pc:sldMkLst>
          <pc:docMk/>
          <pc:sldMk cId="4013221850" sldId="300"/>
        </pc:sldMkLst>
      </pc:sldChg>
      <pc:sldChg chg="del">
        <pc:chgData name="Barry Praamsma-Townshend" userId="668637f3-6ef0-4247-9a8f-63d7f0c1d7e6" providerId="ADAL" clId="{7CA3C556-16F4-4A42-AE94-B03CA8FE9748}" dt="2023-05-07T19:05:43.207" v="37" actId="47"/>
        <pc:sldMkLst>
          <pc:docMk/>
          <pc:sldMk cId="2458925827" sldId="301"/>
        </pc:sldMkLst>
      </pc:sldChg>
      <pc:sldChg chg="del">
        <pc:chgData name="Barry Praamsma-Townshend" userId="668637f3-6ef0-4247-9a8f-63d7f0c1d7e6" providerId="ADAL" clId="{7CA3C556-16F4-4A42-AE94-B03CA8FE9748}" dt="2023-05-07T19:05:43.207" v="37" actId="47"/>
        <pc:sldMkLst>
          <pc:docMk/>
          <pc:sldMk cId="2930529794" sldId="302"/>
        </pc:sldMkLst>
      </pc:sldChg>
      <pc:sldChg chg="del">
        <pc:chgData name="Barry Praamsma-Townshend" userId="668637f3-6ef0-4247-9a8f-63d7f0c1d7e6" providerId="ADAL" clId="{7CA3C556-16F4-4A42-AE94-B03CA8FE9748}" dt="2023-05-07T19:05:43.207" v="37" actId="47"/>
        <pc:sldMkLst>
          <pc:docMk/>
          <pc:sldMk cId="874294576" sldId="303"/>
        </pc:sldMkLst>
      </pc:sldChg>
      <pc:sldChg chg="del">
        <pc:chgData name="Barry Praamsma-Townshend" userId="668637f3-6ef0-4247-9a8f-63d7f0c1d7e6" providerId="ADAL" clId="{7CA3C556-16F4-4A42-AE94-B03CA8FE9748}" dt="2023-05-07T19:05:43.207" v="37" actId="47"/>
        <pc:sldMkLst>
          <pc:docMk/>
          <pc:sldMk cId="267457330" sldId="304"/>
        </pc:sldMkLst>
      </pc:sldChg>
      <pc:sldChg chg="del">
        <pc:chgData name="Barry Praamsma-Townshend" userId="668637f3-6ef0-4247-9a8f-63d7f0c1d7e6" providerId="ADAL" clId="{7CA3C556-16F4-4A42-AE94-B03CA8FE9748}" dt="2023-05-07T19:05:43.207" v="37" actId="47"/>
        <pc:sldMkLst>
          <pc:docMk/>
          <pc:sldMk cId="2168250761" sldId="305"/>
        </pc:sldMkLst>
      </pc:sldChg>
      <pc:sldChg chg="del">
        <pc:chgData name="Barry Praamsma-Townshend" userId="668637f3-6ef0-4247-9a8f-63d7f0c1d7e6" providerId="ADAL" clId="{7CA3C556-16F4-4A42-AE94-B03CA8FE9748}" dt="2023-05-07T19:05:43.207" v="37" actId="47"/>
        <pc:sldMkLst>
          <pc:docMk/>
          <pc:sldMk cId="2792106375" sldId="306"/>
        </pc:sldMkLst>
      </pc:sldChg>
      <pc:sldChg chg="del">
        <pc:chgData name="Barry Praamsma-Townshend" userId="668637f3-6ef0-4247-9a8f-63d7f0c1d7e6" providerId="ADAL" clId="{7CA3C556-16F4-4A42-AE94-B03CA8FE9748}" dt="2023-05-07T19:05:43.207" v="37" actId="47"/>
        <pc:sldMkLst>
          <pc:docMk/>
          <pc:sldMk cId="255078892" sldId="307"/>
        </pc:sldMkLst>
      </pc:sldChg>
      <pc:sldChg chg="del">
        <pc:chgData name="Barry Praamsma-Townshend" userId="668637f3-6ef0-4247-9a8f-63d7f0c1d7e6" providerId="ADAL" clId="{7CA3C556-16F4-4A42-AE94-B03CA8FE9748}" dt="2023-05-07T19:05:43.207" v="37" actId="47"/>
        <pc:sldMkLst>
          <pc:docMk/>
          <pc:sldMk cId="1678144135" sldId="308"/>
        </pc:sldMkLst>
      </pc:sldChg>
      <pc:sldChg chg="del">
        <pc:chgData name="Barry Praamsma-Townshend" userId="668637f3-6ef0-4247-9a8f-63d7f0c1d7e6" providerId="ADAL" clId="{7CA3C556-16F4-4A42-AE94-B03CA8FE9748}" dt="2023-05-07T19:05:43.207" v="37" actId="47"/>
        <pc:sldMkLst>
          <pc:docMk/>
          <pc:sldMk cId="1118850517" sldId="309"/>
        </pc:sldMkLst>
      </pc:sldChg>
      <pc:sldChg chg="del">
        <pc:chgData name="Barry Praamsma-Townshend" userId="668637f3-6ef0-4247-9a8f-63d7f0c1d7e6" providerId="ADAL" clId="{7CA3C556-16F4-4A42-AE94-B03CA8FE9748}" dt="2023-05-07T19:05:43.207" v="37" actId="47"/>
        <pc:sldMkLst>
          <pc:docMk/>
          <pc:sldMk cId="121417770" sldId="310"/>
        </pc:sldMkLst>
      </pc:sldChg>
      <pc:sldChg chg="del">
        <pc:chgData name="Barry Praamsma-Townshend" userId="668637f3-6ef0-4247-9a8f-63d7f0c1d7e6" providerId="ADAL" clId="{7CA3C556-16F4-4A42-AE94-B03CA8FE9748}" dt="2023-05-07T19:05:43.207" v="37" actId="47"/>
        <pc:sldMkLst>
          <pc:docMk/>
          <pc:sldMk cId="3000229182" sldId="311"/>
        </pc:sldMkLst>
      </pc:sldChg>
      <pc:sldChg chg="del">
        <pc:chgData name="Barry Praamsma-Townshend" userId="668637f3-6ef0-4247-9a8f-63d7f0c1d7e6" providerId="ADAL" clId="{7CA3C556-16F4-4A42-AE94-B03CA8FE9748}" dt="2023-05-07T19:05:43.207" v="37" actId="47"/>
        <pc:sldMkLst>
          <pc:docMk/>
          <pc:sldMk cId="3242551832" sldId="312"/>
        </pc:sldMkLst>
      </pc:sldChg>
      <pc:sldChg chg="del">
        <pc:chgData name="Barry Praamsma-Townshend" userId="668637f3-6ef0-4247-9a8f-63d7f0c1d7e6" providerId="ADAL" clId="{7CA3C556-16F4-4A42-AE94-B03CA8FE9748}" dt="2023-05-07T19:05:43.207" v="37" actId="47"/>
        <pc:sldMkLst>
          <pc:docMk/>
          <pc:sldMk cId="1581949531" sldId="313"/>
        </pc:sldMkLst>
      </pc:sldChg>
      <pc:sldChg chg="del">
        <pc:chgData name="Barry Praamsma-Townshend" userId="668637f3-6ef0-4247-9a8f-63d7f0c1d7e6" providerId="ADAL" clId="{7CA3C556-16F4-4A42-AE94-B03CA8FE9748}" dt="2023-05-07T19:05:58.482" v="38" actId="47"/>
        <pc:sldMkLst>
          <pc:docMk/>
          <pc:sldMk cId="3712223385" sldId="314"/>
        </pc:sldMkLst>
      </pc:sldChg>
      <pc:sldChg chg="delSp modSp mod">
        <pc:chgData name="Barry Praamsma-Townshend" userId="668637f3-6ef0-4247-9a8f-63d7f0c1d7e6" providerId="ADAL" clId="{7CA3C556-16F4-4A42-AE94-B03CA8FE9748}" dt="2023-05-07T19:07:33.449" v="86" actId="1076"/>
        <pc:sldMkLst>
          <pc:docMk/>
          <pc:sldMk cId="23342509" sldId="315"/>
        </pc:sldMkLst>
        <pc:spChg chg="mod">
          <ac:chgData name="Barry Praamsma-Townshend" userId="668637f3-6ef0-4247-9a8f-63d7f0c1d7e6" providerId="ADAL" clId="{7CA3C556-16F4-4A42-AE94-B03CA8FE9748}" dt="2023-05-07T19:04:21.562" v="15" actId="20577"/>
          <ac:spMkLst>
            <pc:docMk/>
            <pc:sldMk cId="23342509" sldId="315"/>
            <ac:spMk id="2" creationId="{4E1E3432-FF55-46AA-A98C-9DB59C9BF05D}"/>
          </ac:spMkLst>
        </pc:spChg>
        <pc:spChg chg="mod">
          <ac:chgData name="Barry Praamsma-Townshend" userId="668637f3-6ef0-4247-9a8f-63d7f0c1d7e6" providerId="ADAL" clId="{7CA3C556-16F4-4A42-AE94-B03CA8FE9748}" dt="2023-05-07T19:07:33.449" v="86" actId="1076"/>
          <ac:spMkLst>
            <pc:docMk/>
            <pc:sldMk cId="23342509" sldId="315"/>
            <ac:spMk id="11" creationId="{D5FF5C68-80B0-40C1-B182-5FBE6A6B1A70}"/>
          </ac:spMkLst>
        </pc:spChg>
        <pc:picChg chg="del">
          <ac:chgData name="Barry Praamsma-Townshend" userId="668637f3-6ef0-4247-9a8f-63d7f0c1d7e6" providerId="ADAL" clId="{7CA3C556-16F4-4A42-AE94-B03CA8FE9748}" dt="2023-05-07T19:03:56.765" v="2" actId="478"/>
          <ac:picMkLst>
            <pc:docMk/>
            <pc:sldMk cId="23342509" sldId="315"/>
            <ac:picMk id="10" creationId="{00E1D9BA-DC23-47BA-91F1-7981D3F30512}"/>
          </ac:picMkLst>
        </pc:picChg>
      </pc:sldChg>
      <pc:sldChg chg="del">
        <pc:chgData name="Barry Praamsma-Townshend" userId="668637f3-6ef0-4247-9a8f-63d7f0c1d7e6" providerId="ADAL" clId="{7CA3C556-16F4-4A42-AE94-B03CA8FE9748}" dt="2023-05-07T19:04:05.477" v="3" actId="47"/>
        <pc:sldMkLst>
          <pc:docMk/>
          <pc:sldMk cId="2767182565" sldId="316"/>
        </pc:sldMkLst>
      </pc:sldChg>
      <pc:sldChg chg="del">
        <pc:chgData name="Barry Praamsma-Townshend" userId="668637f3-6ef0-4247-9a8f-63d7f0c1d7e6" providerId="ADAL" clId="{7CA3C556-16F4-4A42-AE94-B03CA8FE9748}" dt="2023-05-07T19:04:05.477" v="3" actId="47"/>
        <pc:sldMkLst>
          <pc:docMk/>
          <pc:sldMk cId="104382890" sldId="317"/>
        </pc:sldMkLst>
      </pc:sldChg>
      <pc:sldChg chg="del">
        <pc:chgData name="Barry Praamsma-Townshend" userId="668637f3-6ef0-4247-9a8f-63d7f0c1d7e6" providerId="ADAL" clId="{7CA3C556-16F4-4A42-AE94-B03CA8FE9748}" dt="2023-05-07T19:05:43.207" v="37" actId="47"/>
        <pc:sldMkLst>
          <pc:docMk/>
          <pc:sldMk cId="1822287898" sldId="318"/>
        </pc:sldMkLst>
      </pc:sldChg>
    </pc:docChg>
  </pc:docChgLst>
  <pc:docChgLst>
    <pc:chgData name="Barry Praamsma-Townshend" userId="668637f3-6ef0-4247-9a8f-63d7f0c1d7e6" providerId="ADAL" clId="{2595D390-8565-41BE-8443-1026E2254AE5}"/>
    <pc:docChg chg="custSel modSld">
      <pc:chgData name="Barry Praamsma-Townshend" userId="668637f3-6ef0-4247-9a8f-63d7f0c1d7e6" providerId="ADAL" clId="{2595D390-8565-41BE-8443-1026E2254AE5}" dt="2021-02-03T13:49:02.076" v="61" actId="113"/>
      <pc:docMkLst>
        <pc:docMk/>
      </pc:docMkLst>
      <pc:sldChg chg="modSp mod">
        <pc:chgData name="Barry Praamsma-Townshend" userId="668637f3-6ef0-4247-9a8f-63d7f0c1d7e6" providerId="ADAL" clId="{2595D390-8565-41BE-8443-1026E2254AE5}" dt="2021-02-03T13:49:02.076" v="61" actId="113"/>
        <pc:sldMkLst>
          <pc:docMk/>
          <pc:sldMk cId="1468729319" sldId="263"/>
        </pc:sldMkLst>
        <pc:spChg chg="mod">
          <ac:chgData name="Barry Praamsma-Townshend" userId="668637f3-6ef0-4247-9a8f-63d7f0c1d7e6" providerId="ADAL" clId="{2595D390-8565-41BE-8443-1026E2254AE5}" dt="2021-02-03T13:49:02.076" v="61" actId="113"/>
          <ac:spMkLst>
            <pc:docMk/>
            <pc:sldMk cId="1468729319" sldId="263"/>
            <ac:spMk id="3" creationId="{B16EE60A-7685-4699-9210-5BE9208569DF}"/>
          </ac:spMkLst>
        </pc:spChg>
      </pc:sldChg>
      <pc:sldChg chg="mod modShow">
        <pc:chgData name="Barry Praamsma-Townshend" userId="668637f3-6ef0-4247-9a8f-63d7f0c1d7e6" providerId="ADAL" clId="{2595D390-8565-41BE-8443-1026E2254AE5}" dt="2021-01-29T18:01:35.631" v="0" actId="729"/>
        <pc:sldMkLst>
          <pc:docMk/>
          <pc:sldMk cId="1372665826" sldId="291"/>
        </pc:sldMkLst>
      </pc:sldChg>
    </pc:docChg>
  </pc:docChgLst>
  <pc:docChgLst>
    <pc:chgData name="Barry Praamsma-Townshend" userId="668637f3-6ef0-4247-9a8f-63d7f0c1d7e6" providerId="ADAL" clId="{E9F6EF61-3B6C-4DE3-A3BC-0BA9DC725404}"/>
    <pc:docChg chg="undo custSel addSld delSld modSld sldOrd">
      <pc:chgData name="Barry Praamsma-Townshend" userId="668637f3-6ef0-4247-9a8f-63d7f0c1d7e6" providerId="ADAL" clId="{E9F6EF61-3B6C-4DE3-A3BC-0BA9DC725404}" dt="2023-05-08T22:13:48.518" v="8217" actId="962"/>
      <pc:docMkLst>
        <pc:docMk/>
      </pc:docMkLst>
      <pc:sldChg chg="modSp mod">
        <pc:chgData name="Barry Praamsma-Townshend" userId="668637f3-6ef0-4247-9a8f-63d7f0c1d7e6" providerId="ADAL" clId="{E9F6EF61-3B6C-4DE3-A3BC-0BA9DC725404}" dt="2023-05-07T19:13:32.037" v="32" actId="255"/>
        <pc:sldMkLst>
          <pc:docMk/>
          <pc:sldMk cId="4184368033" sldId="256"/>
        </pc:sldMkLst>
        <pc:spChg chg="mod">
          <ac:chgData name="Barry Praamsma-Townshend" userId="668637f3-6ef0-4247-9a8f-63d7f0c1d7e6" providerId="ADAL" clId="{E9F6EF61-3B6C-4DE3-A3BC-0BA9DC725404}" dt="2023-05-07T19:13:32.037" v="32" actId="255"/>
          <ac:spMkLst>
            <pc:docMk/>
            <pc:sldMk cId="4184368033" sldId="256"/>
            <ac:spMk id="2" creationId="{2173F918-23AB-40F6-BF1A-D1A5AAE42DEE}"/>
          </ac:spMkLst>
        </pc:spChg>
      </pc:sldChg>
      <pc:sldChg chg="del">
        <pc:chgData name="Barry Praamsma-Townshend" userId="668637f3-6ef0-4247-9a8f-63d7f0c1d7e6" providerId="ADAL" clId="{E9F6EF61-3B6C-4DE3-A3BC-0BA9DC725404}" dt="2023-05-07T19:18:38.782" v="39" actId="47"/>
        <pc:sldMkLst>
          <pc:docMk/>
          <pc:sldMk cId="398511894" sldId="258"/>
        </pc:sldMkLst>
      </pc:sldChg>
      <pc:sldChg chg="del">
        <pc:chgData name="Barry Praamsma-Townshend" userId="668637f3-6ef0-4247-9a8f-63d7f0c1d7e6" providerId="ADAL" clId="{E9F6EF61-3B6C-4DE3-A3BC-0BA9DC725404}" dt="2023-05-07T19:18:38.782" v="39" actId="47"/>
        <pc:sldMkLst>
          <pc:docMk/>
          <pc:sldMk cId="1468729319" sldId="263"/>
        </pc:sldMkLst>
      </pc:sldChg>
      <pc:sldChg chg="del">
        <pc:chgData name="Barry Praamsma-Townshend" userId="668637f3-6ef0-4247-9a8f-63d7f0c1d7e6" providerId="ADAL" clId="{E9F6EF61-3B6C-4DE3-A3BC-0BA9DC725404}" dt="2023-05-07T19:20:19.363" v="65" actId="47"/>
        <pc:sldMkLst>
          <pc:docMk/>
          <pc:sldMk cId="3336992295" sldId="281"/>
        </pc:sldMkLst>
      </pc:sldChg>
      <pc:sldChg chg="del">
        <pc:chgData name="Barry Praamsma-Townshend" userId="668637f3-6ef0-4247-9a8f-63d7f0c1d7e6" providerId="ADAL" clId="{E9F6EF61-3B6C-4DE3-A3BC-0BA9DC725404}" dt="2023-05-07T19:20:22.963" v="66" actId="47"/>
        <pc:sldMkLst>
          <pc:docMk/>
          <pc:sldMk cId="3722217826" sldId="285"/>
        </pc:sldMkLst>
      </pc:sldChg>
      <pc:sldChg chg="del">
        <pc:chgData name="Barry Praamsma-Townshend" userId="668637f3-6ef0-4247-9a8f-63d7f0c1d7e6" providerId="ADAL" clId="{E9F6EF61-3B6C-4DE3-A3BC-0BA9DC725404}" dt="2023-05-07T19:18:38.782" v="39" actId="47"/>
        <pc:sldMkLst>
          <pc:docMk/>
          <pc:sldMk cId="2958780789" sldId="287"/>
        </pc:sldMkLst>
      </pc:sldChg>
      <pc:sldChg chg="addSp delSp modSp mod modClrScheme chgLayout modNotesTx">
        <pc:chgData name="Barry Praamsma-Townshend" userId="668637f3-6ef0-4247-9a8f-63d7f0c1d7e6" providerId="ADAL" clId="{E9F6EF61-3B6C-4DE3-A3BC-0BA9DC725404}" dt="2023-05-07T20:40:40.056" v="2953" actId="962"/>
        <pc:sldMkLst>
          <pc:docMk/>
          <pc:sldMk cId="23342509" sldId="315"/>
        </pc:sldMkLst>
        <pc:spChg chg="del">
          <ac:chgData name="Barry Praamsma-Townshend" userId="668637f3-6ef0-4247-9a8f-63d7f0c1d7e6" providerId="ADAL" clId="{E9F6EF61-3B6C-4DE3-A3BC-0BA9DC725404}" dt="2023-05-07T19:17:50.553" v="35" actId="478"/>
          <ac:spMkLst>
            <pc:docMk/>
            <pc:sldMk cId="23342509" sldId="315"/>
            <ac:spMk id="2" creationId="{4E1E3432-FF55-46AA-A98C-9DB59C9BF05D}"/>
          </ac:spMkLst>
        </pc:spChg>
        <pc:spChg chg="del">
          <ac:chgData name="Barry Praamsma-Townshend" userId="668637f3-6ef0-4247-9a8f-63d7f0c1d7e6" providerId="ADAL" clId="{E9F6EF61-3B6C-4DE3-A3BC-0BA9DC725404}" dt="2023-05-07T19:18:05.781" v="37" actId="478"/>
          <ac:spMkLst>
            <pc:docMk/>
            <pc:sldMk cId="23342509" sldId="315"/>
            <ac:spMk id="5" creationId="{B33D4DF9-E7E4-407E-A124-91BC52B1E869}"/>
          </ac:spMkLst>
        </pc:spChg>
        <pc:spChg chg="add del mod">
          <ac:chgData name="Barry Praamsma-Townshend" userId="668637f3-6ef0-4247-9a8f-63d7f0c1d7e6" providerId="ADAL" clId="{E9F6EF61-3B6C-4DE3-A3BC-0BA9DC725404}" dt="2023-05-07T19:18:02.621" v="36" actId="700"/>
          <ac:spMkLst>
            <pc:docMk/>
            <pc:sldMk cId="23342509" sldId="315"/>
            <ac:spMk id="8" creationId="{BB567FFC-F367-D580-CCDC-0A739A5EBF79}"/>
          </ac:spMkLst>
        </pc:spChg>
        <pc:spChg chg="del">
          <ac:chgData name="Barry Praamsma-Townshend" userId="668637f3-6ef0-4247-9a8f-63d7f0c1d7e6" providerId="ADAL" clId="{E9F6EF61-3B6C-4DE3-A3BC-0BA9DC725404}" dt="2023-05-07T20:26:48.062" v="82" actId="478"/>
          <ac:spMkLst>
            <pc:docMk/>
            <pc:sldMk cId="23342509" sldId="315"/>
            <ac:spMk id="11" creationId="{D5FF5C68-80B0-40C1-B182-5FBE6A6B1A70}"/>
          </ac:spMkLst>
        </pc:spChg>
        <pc:picChg chg="add del">
          <ac:chgData name="Barry Praamsma-Townshend" userId="668637f3-6ef0-4247-9a8f-63d7f0c1d7e6" providerId="ADAL" clId="{E9F6EF61-3B6C-4DE3-A3BC-0BA9DC725404}" dt="2023-05-07T19:17:40.297" v="34" actId="22"/>
          <ac:picMkLst>
            <pc:docMk/>
            <pc:sldMk cId="23342509" sldId="315"/>
            <ac:picMk id="4" creationId="{7AC1AE21-9096-C78E-EC87-40CCCC6D57E3}"/>
          </ac:picMkLst>
        </pc:picChg>
        <pc:picChg chg="mod">
          <ac:chgData name="Barry Praamsma-Townshend" userId="668637f3-6ef0-4247-9a8f-63d7f0c1d7e6" providerId="ADAL" clId="{E9F6EF61-3B6C-4DE3-A3BC-0BA9DC725404}" dt="2023-05-07T20:40:13.314" v="2859" actId="962"/>
          <ac:picMkLst>
            <pc:docMk/>
            <pc:sldMk cId="23342509" sldId="315"/>
            <ac:picMk id="9" creationId="{EE5BDA35-2BD5-4358-85DF-ED945D24F811}"/>
          </ac:picMkLst>
        </pc:picChg>
        <pc:picChg chg="add mod">
          <ac:chgData name="Barry Praamsma-Townshend" userId="668637f3-6ef0-4247-9a8f-63d7f0c1d7e6" providerId="ADAL" clId="{E9F6EF61-3B6C-4DE3-A3BC-0BA9DC725404}" dt="2023-05-07T20:40:40.056" v="2953" actId="962"/>
          <ac:picMkLst>
            <pc:docMk/>
            <pc:sldMk cId="23342509" sldId="315"/>
            <ac:picMk id="12" creationId="{5B2E5E76-FE85-7022-2C51-F195865AB0D0}"/>
          </ac:picMkLst>
        </pc:picChg>
      </pc:sldChg>
      <pc:sldChg chg="addSp delSp modSp new mod modNotesTx">
        <pc:chgData name="Barry Praamsma-Townshend" userId="668637f3-6ef0-4247-9a8f-63d7f0c1d7e6" providerId="ADAL" clId="{E9F6EF61-3B6C-4DE3-A3BC-0BA9DC725404}" dt="2023-05-08T16:51:16.199" v="8195" actId="962"/>
        <pc:sldMkLst>
          <pc:docMk/>
          <pc:sldMk cId="3156775878" sldId="316"/>
        </pc:sldMkLst>
        <pc:spChg chg="add mod ord">
          <ac:chgData name="Barry Praamsma-Townshend" userId="668637f3-6ef0-4247-9a8f-63d7f0c1d7e6" providerId="ADAL" clId="{E9F6EF61-3B6C-4DE3-A3BC-0BA9DC725404}" dt="2023-05-07T19:19:33.789" v="47" actId="167"/>
          <ac:spMkLst>
            <pc:docMk/>
            <pc:sldMk cId="3156775878" sldId="316"/>
            <ac:spMk id="5" creationId="{DA166434-2EEA-09AF-D62B-DFBDB0F72E12}"/>
          </ac:spMkLst>
        </pc:spChg>
        <pc:spChg chg="add mod">
          <ac:chgData name="Barry Praamsma-Townshend" userId="668637f3-6ef0-4247-9a8f-63d7f0c1d7e6" providerId="ADAL" clId="{E9F6EF61-3B6C-4DE3-A3BC-0BA9DC725404}" dt="2023-05-08T16:51:16.199" v="8195" actId="962"/>
          <ac:spMkLst>
            <pc:docMk/>
            <pc:sldMk cId="3156775878" sldId="316"/>
            <ac:spMk id="7" creationId="{5FD4245C-E23B-756C-38FD-D6A620A829B9}"/>
          </ac:spMkLst>
        </pc:spChg>
        <pc:picChg chg="add mod">
          <ac:chgData name="Barry Praamsma-Townshend" userId="668637f3-6ef0-4247-9a8f-63d7f0c1d7e6" providerId="ADAL" clId="{E9F6EF61-3B6C-4DE3-A3BC-0BA9DC725404}" dt="2023-05-07T20:41:21.804" v="3303" actId="962"/>
          <ac:picMkLst>
            <pc:docMk/>
            <pc:sldMk cId="3156775878" sldId="316"/>
            <ac:picMk id="3" creationId="{D18EDD69-D2CA-F059-CBDA-CDAD27F2375D}"/>
          </ac:picMkLst>
        </pc:picChg>
        <pc:picChg chg="add del mod">
          <ac:chgData name="Barry Praamsma-Townshend" userId="668637f3-6ef0-4247-9a8f-63d7f0c1d7e6" providerId="ADAL" clId="{E9F6EF61-3B6C-4DE3-A3BC-0BA9DC725404}" dt="2023-05-07T19:19:14.762" v="45"/>
          <ac:picMkLst>
            <pc:docMk/>
            <pc:sldMk cId="3156775878" sldId="316"/>
            <ac:picMk id="4" creationId="{1ED42493-0943-6A6C-8FD9-A803747B7791}"/>
          </ac:picMkLst>
        </pc:picChg>
        <pc:picChg chg="add mod ord">
          <ac:chgData name="Barry Praamsma-Townshend" userId="668637f3-6ef0-4247-9a8f-63d7f0c1d7e6" providerId="ADAL" clId="{E9F6EF61-3B6C-4DE3-A3BC-0BA9DC725404}" dt="2023-05-07T19:19:33.789" v="47" actId="167"/>
          <ac:picMkLst>
            <pc:docMk/>
            <pc:sldMk cId="3156775878" sldId="316"/>
            <ac:picMk id="6" creationId="{67229D46-0B68-4178-8C28-98A46A74DEB8}"/>
          </ac:picMkLst>
        </pc:picChg>
      </pc:sldChg>
      <pc:sldChg chg="addSp modSp new mod modNotesTx">
        <pc:chgData name="Barry Praamsma-Townshend" userId="668637f3-6ef0-4247-9a8f-63d7f0c1d7e6" providerId="ADAL" clId="{E9F6EF61-3B6C-4DE3-A3BC-0BA9DC725404}" dt="2023-05-08T16:51:19.108" v="8196" actId="962"/>
        <pc:sldMkLst>
          <pc:docMk/>
          <pc:sldMk cId="3867125000" sldId="317"/>
        </pc:sldMkLst>
        <pc:spChg chg="add mod">
          <ac:chgData name="Barry Praamsma-Townshend" userId="668637f3-6ef0-4247-9a8f-63d7f0c1d7e6" providerId="ADAL" clId="{E9F6EF61-3B6C-4DE3-A3BC-0BA9DC725404}" dt="2023-05-07T19:19:36.463" v="48"/>
          <ac:spMkLst>
            <pc:docMk/>
            <pc:sldMk cId="3867125000" sldId="317"/>
            <ac:spMk id="2" creationId="{BDD1E571-4E8C-DDED-4DD5-9677CBE269B1}"/>
          </ac:spMkLst>
        </pc:spChg>
        <pc:spChg chg="add mod">
          <ac:chgData name="Barry Praamsma-Townshend" userId="668637f3-6ef0-4247-9a8f-63d7f0c1d7e6" providerId="ADAL" clId="{E9F6EF61-3B6C-4DE3-A3BC-0BA9DC725404}" dt="2023-05-08T16:51:19.108" v="8196" actId="962"/>
          <ac:spMkLst>
            <pc:docMk/>
            <pc:sldMk cId="3867125000" sldId="317"/>
            <ac:spMk id="6" creationId="{F2DDC5BE-6D9B-BEDF-F6EE-37D6E31D27DD}"/>
          </ac:spMkLst>
        </pc:spChg>
        <pc:picChg chg="add mod">
          <ac:chgData name="Barry Praamsma-Townshend" userId="668637f3-6ef0-4247-9a8f-63d7f0c1d7e6" providerId="ADAL" clId="{E9F6EF61-3B6C-4DE3-A3BC-0BA9DC725404}" dt="2023-05-07T19:19:36.463" v="48"/>
          <ac:picMkLst>
            <pc:docMk/>
            <pc:sldMk cId="3867125000" sldId="317"/>
            <ac:picMk id="3" creationId="{4D485117-9FE2-A110-9098-7DC5F0ADB572}"/>
          </ac:picMkLst>
        </pc:picChg>
        <pc:picChg chg="add mod">
          <ac:chgData name="Barry Praamsma-Townshend" userId="668637f3-6ef0-4247-9a8f-63d7f0c1d7e6" providerId="ADAL" clId="{E9F6EF61-3B6C-4DE3-A3BC-0BA9DC725404}" dt="2023-05-07T20:41:58.930" v="3539" actId="962"/>
          <ac:picMkLst>
            <pc:docMk/>
            <pc:sldMk cId="3867125000" sldId="317"/>
            <ac:picMk id="5" creationId="{A092B7DA-2DB6-909F-89D1-1A2EF69F24E9}"/>
          </ac:picMkLst>
        </pc:picChg>
      </pc:sldChg>
      <pc:sldChg chg="addSp modSp new del">
        <pc:chgData name="Barry Praamsma-Townshend" userId="668637f3-6ef0-4247-9a8f-63d7f0c1d7e6" providerId="ADAL" clId="{E9F6EF61-3B6C-4DE3-A3BC-0BA9DC725404}" dt="2023-05-07T19:22:24.702" v="80" actId="47"/>
        <pc:sldMkLst>
          <pc:docMk/>
          <pc:sldMk cId="3421187787" sldId="318"/>
        </pc:sldMkLst>
        <pc:spChg chg="add mod">
          <ac:chgData name="Barry Praamsma-Townshend" userId="668637f3-6ef0-4247-9a8f-63d7f0c1d7e6" providerId="ADAL" clId="{E9F6EF61-3B6C-4DE3-A3BC-0BA9DC725404}" dt="2023-05-07T19:19:38.859" v="49"/>
          <ac:spMkLst>
            <pc:docMk/>
            <pc:sldMk cId="3421187787" sldId="318"/>
            <ac:spMk id="2" creationId="{0A3BC3FC-DDBD-CD4F-7452-7341CD80C221}"/>
          </ac:spMkLst>
        </pc:spChg>
        <pc:picChg chg="add mod">
          <ac:chgData name="Barry Praamsma-Townshend" userId="668637f3-6ef0-4247-9a8f-63d7f0c1d7e6" providerId="ADAL" clId="{E9F6EF61-3B6C-4DE3-A3BC-0BA9DC725404}" dt="2023-05-07T19:19:38.859" v="49"/>
          <ac:picMkLst>
            <pc:docMk/>
            <pc:sldMk cId="3421187787" sldId="318"/>
            <ac:picMk id="3" creationId="{925B64E3-1F11-AB0A-3FA0-24EBD4918661}"/>
          </ac:picMkLst>
        </pc:picChg>
      </pc:sldChg>
      <pc:sldChg chg="addSp modSp add mod modNotesTx">
        <pc:chgData name="Barry Praamsma-Townshend" userId="668637f3-6ef0-4247-9a8f-63d7f0c1d7e6" providerId="ADAL" clId="{E9F6EF61-3B6C-4DE3-A3BC-0BA9DC725404}" dt="2023-05-07T20:42:29.731" v="3795" actId="962"/>
        <pc:sldMkLst>
          <pc:docMk/>
          <pc:sldMk cId="1844213153" sldId="319"/>
        </pc:sldMkLst>
        <pc:picChg chg="add mod">
          <ac:chgData name="Barry Praamsma-Townshend" userId="668637f3-6ef0-4247-9a8f-63d7f0c1d7e6" providerId="ADAL" clId="{E9F6EF61-3B6C-4DE3-A3BC-0BA9DC725404}" dt="2023-05-07T20:42:29.731" v="3795" actId="962"/>
          <ac:picMkLst>
            <pc:docMk/>
            <pc:sldMk cId="1844213153" sldId="319"/>
            <ac:picMk id="5" creationId="{7F5466D9-7E8D-B99D-9829-559510F839D7}"/>
          </ac:picMkLst>
        </pc:picChg>
      </pc:sldChg>
      <pc:sldChg chg="addSp modSp add mod modNotesTx">
        <pc:chgData name="Barry Praamsma-Townshend" userId="668637f3-6ef0-4247-9a8f-63d7f0c1d7e6" providerId="ADAL" clId="{E9F6EF61-3B6C-4DE3-A3BC-0BA9DC725404}" dt="2023-05-08T16:51:28.818" v="8198" actId="962"/>
        <pc:sldMkLst>
          <pc:docMk/>
          <pc:sldMk cId="107665596" sldId="320"/>
        </pc:sldMkLst>
        <pc:spChg chg="add mod">
          <ac:chgData name="Barry Praamsma-Townshend" userId="668637f3-6ef0-4247-9a8f-63d7f0c1d7e6" providerId="ADAL" clId="{E9F6EF61-3B6C-4DE3-A3BC-0BA9DC725404}" dt="2023-05-08T16:51:26.136" v="8197" actId="962"/>
          <ac:spMkLst>
            <pc:docMk/>
            <pc:sldMk cId="107665596" sldId="320"/>
            <ac:spMk id="6" creationId="{E6095223-527A-FEFA-EC0F-54159D3468AA}"/>
          </ac:spMkLst>
        </pc:spChg>
        <pc:spChg chg="add mod">
          <ac:chgData name="Barry Praamsma-Townshend" userId="668637f3-6ef0-4247-9a8f-63d7f0c1d7e6" providerId="ADAL" clId="{E9F6EF61-3B6C-4DE3-A3BC-0BA9DC725404}" dt="2023-05-08T16:51:28.818" v="8198" actId="962"/>
          <ac:spMkLst>
            <pc:docMk/>
            <pc:sldMk cId="107665596" sldId="320"/>
            <ac:spMk id="7" creationId="{4549B22B-AAE5-F048-7166-A199C37EDD91}"/>
          </ac:spMkLst>
        </pc:spChg>
        <pc:picChg chg="add mod">
          <ac:chgData name="Barry Praamsma-Townshend" userId="668637f3-6ef0-4247-9a8f-63d7f0c1d7e6" providerId="ADAL" clId="{E9F6EF61-3B6C-4DE3-A3BC-0BA9DC725404}" dt="2023-05-07T20:42:49.436" v="3973" actId="962"/>
          <ac:picMkLst>
            <pc:docMk/>
            <pc:sldMk cId="107665596" sldId="320"/>
            <ac:picMk id="5" creationId="{3152CCF0-C034-46D5-2917-529965CD7856}"/>
          </ac:picMkLst>
        </pc:picChg>
      </pc:sldChg>
      <pc:sldChg chg="addSp delSp modSp add mod modNotesTx">
        <pc:chgData name="Barry Praamsma-Townshend" userId="668637f3-6ef0-4247-9a8f-63d7f0c1d7e6" providerId="ADAL" clId="{E9F6EF61-3B6C-4DE3-A3BC-0BA9DC725404}" dt="2023-05-08T16:51:33.438" v="8199" actId="962"/>
        <pc:sldMkLst>
          <pc:docMk/>
          <pc:sldMk cId="345710239" sldId="321"/>
        </pc:sldMkLst>
        <pc:spChg chg="add del mod">
          <ac:chgData name="Barry Praamsma-Townshend" userId="668637f3-6ef0-4247-9a8f-63d7f0c1d7e6" providerId="ADAL" clId="{E9F6EF61-3B6C-4DE3-A3BC-0BA9DC725404}" dt="2023-05-08T13:45:10.339" v="8020" actId="478"/>
          <ac:spMkLst>
            <pc:docMk/>
            <pc:sldMk cId="345710239" sldId="321"/>
            <ac:spMk id="6" creationId="{D69564C8-0A34-E94C-4CEF-8FD90BBE8D83}"/>
          </ac:spMkLst>
        </pc:spChg>
        <pc:spChg chg="add mod">
          <ac:chgData name="Barry Praamsma-Townshend" userId="668637f3-6ef0-4247-9a8f-63d7f0c1d7e6" providerId="ADAL" clId="{E9F6EF61-3B6C-4DE3-A3BC-0BA9DC725404}" dt="2023-05-08T16:51:33.438" v="8199" actId="962"/>
          <ac:spMkLst>
            <pc:docMk/>
            <pc:sldMk cId="345710239" sldId="321"/>
            <ac:spMk id="7" creationId="{EE2A5D8B-9AEB-2963-0F79-0EC703C0D996}"/>
          </ac:spMkLst>
        </pc:spChg>
        <pc:picChg chg="add mod">
          <ac:chgData name="Barry Praamsma-Townshend" userId="668637f3-6ef0-4247-9a8f-63d7f0c1d7e6" providerId="ADAL" clId="{E9F6EF61-3B6C-4DE3-A3BC-0BA9DC725404}" dt="2023-05-07T20:43:51.423" v="4315" actId="962"/>
          <ac:picMkLst>
            <pc:docMk/>
            <pc:sldMk cId="345710239" sldId="321"/>
            <ac:picMk id="5" creationId="{C7255DD2-ADD3-9BC7-BB76-803D03CA32B9}"/>
          </ac:picMkLst>
        </pc:picChg>
      </pc:sldChg>
      <pc:sldChg chg="addSp delSp modSp add mod modNotesTx">
        <pc:chgData name="Barry Praamsma-Townshend" userId="668637f3-6ef0-4247-9a8f-63d7f0c1d7e6" providerId="ADAL" clId="{E9F6EF61-3B6C-4DE3-A3BC-0BA9DC725404}" dt="2023-05-08T16:51:38.327" v="8200" actId="962"/>
        <pc:sldMkLst>
          <pc:docMk/>
          <pc:sldMk cId="2951915351" sldId="322"/>
        </pc:sldMkLst>
        <pc:spChg chg="add del mod">
          <ac:chgData name="Barry Praamsma-Townshend" userId="668637f3-6ef0-4247-9a8f-63d7f0c1d7e6" providerId="ADAL" clId="{E9F6EF61-3B6C-4DE3-A3BC-0BA9DC725404}" dt="2023-05-08T13:44:43.971" v="8013" actId="478"/>
          <ac:spMkLst>
            <pc:docMk/>
            <pc:sldMk cId="2951915351" sldId="322"/>
            <ac:spMk id="6" creationId="{4CF22970-1364-A489-3708-98A755D6FE68}"/>
          </ac:spMkLst>
        </pc:spChg>
        <pc:spChg chg="add del mod">
          <ac:chgData name="Barry Praamsma-Townshend" userId="668637f3-6ef0-4247-9a8f-63d7f0c1d7e6" providerId="ADAL" clId="{E9F6EF61-3B6C-4DE3-A3BC-0BA9DC725404}" dt="2023-05-08T13:45:21.885" v="8023" actId="478"/>
          <ac:spMkLst>
            <pc:docMk/>
            <pc:sldMk cId="2951915351" sldId="322"/>
            <ac:spMk id="7" creationId="{648D257F-82DB-8F37-B539-9DFFB746A309}"/>
          </ac:spMkLst>
        </pc:spChg>
        <pc:spChg chg="add mod">
          <ac:chgData name="Barry Praamsma-Townshend" userId="668637f3-6ef0-4247-9a8f-63d7f0c1d7e6" providerId="ADAL" clId="{E9F6EF61-3B6C-4DE3-A3BC-0BA9DC725404}" dt="2023-05-08T16:51:38.327" v="8200" actId="962"/>
          <ac:spMkLst>
            <pc:docMk/>
            <pc:sldMk cId="2951915351" sldId="322"/>
            <ac:spMk id="8" creationId="{A0A7F184-53C7-B7E6-E728-DE78ED488CC0}"/>
          </ac:spMkLst>
        </pc:spChg>
        <pc:picChg chg="add mod">
          <ac:chgData name="Barry Praamsma-Townshend" userId="668637f3-6ef0-4247-9a8f-63d7f0c1d7e6" providerId="ADAL" clId="{E9F6EF61-3B6C-4DE3-A3BC-0BA9DC725404}" dt="2023-05-07T20:44:15.559" v="4463" actId="962"/>
          <ac:picMkLst>
            <pc:docMk/>
            <pc:sldMk cId="2951915351" sldId="322"/>
            <ac:picMk id="5" creationId="{A6113E17-BBE7-AD20-EDF3-80E923185A5B}"/>
          </ac:picMkLst>
        </pc:picChg>
      </pc:sldChg>
      <pc:sldChg chg="addSp modSp add mod modNotesTx">
        <pc:chgData name="Barry Praamsma-Townshend" userId="668637f3-6ef0-4247-9a8f-63d7f0c1d7e6" providerId="ADAL" clId="{E9F6EF61-3B6C-4DE3-A3BC-0BA9DC725404}" dt="2023-05-08T16:51:42.091" v="8201" actId="962"/>
        <pc:sldMkLst>
          <pc:docMk/>
          <pc:sldMk cId="894631173" sldId="323"/>
        </pc:sldMkLst>
        <pc:spChg chg="add mod">
          <ac:chgData name="Barry Praamsma-Townshend" userId="668637f3-6ef0-4247-9a8f-63d7f0c1d7e6" providerId="ADAL" clId="{E9F6EF61-3B6C-4DE3-A3BC-0BA9DC725404}" dt="2023-05-08T16:51:42.091" v="8201" actId="962"/>
          <ac:spMkLst>
            <pc:docMk/>
            <pc:sldMk cId="894631173" sldId="323"/>
            <ac:spMk id="6" creationId="{C8D63688-F4FA-F31E-2DB8-5645000625AA}"/>
          </ac:spMkLst>
        </pc:spChg>
        <pc:picChg chg="add mod">
          <ac:chgData name="Barry Praamsma-Townshend" userId="668637f3-6ef0-4247-9a8f-63d7f0c1d7e6" providerId="ADAL" clId="{E9F6EF61-3B6C-4DE3-A3BC-0BA9DC725404}" dt="2023-05-07T20:45:06.650" v="4835" actId="962"/>
          <ac:picMkLst>
            <pc:docMk/>
            <pc:sldMk cId="894631173" sldId="323"/>
            <ac:picMk id="5" creationId="{7157A7CB-0605-53D2-FB3D-0CCF4C10CA7B}"/>
          </ac:picMkLst>
        </pc:picChg>
      </pc:sldChg>
      <pc:sldChg chg="addSp modSp add mod modNotesTx">
        <pc:chgData name="Barry Praamsma-Townshend" userId="668637f3-6ef0-4247-9a8f-63d7f0c1d7e6" providerId="ADAL" clId="{E9F6EF61-3B6C-4DE3-A3BC-0BA9DC725404}" dt="2023-05-08T16:51:46.981" v="8202" actId="962"/>
        <pc:sldMkLst>
          <pc:docMk/>
          <pc:sldMk cId="3390095128" sldId="324"/>
        </pc:sldMkLst>
        <pc:spChg chg="add mod">
          <ac:chgData name="Barry Praamsma-Townshend" userId="668637f3-6ef0-4247-9a8f-63d7f0c1d7e6" providerId="ADAL" clId="{E9F6EF61-3B6C-4DE3-A3BC-0BA9DC725404}" dt="2023-05-08T16:51:46.981" v="8202" actId="962"/>
          <ac:spMkLst>
            <pc:docMk/>
            <pc:sldMk cId="3390095128" sldId="324"/>
            <ac:spMk id="6" creationId="{13643C04-D96F-4D04-B266-F68834CEA218}"/>
          </ac:spMkLst>
        </pc:spChg>
        <pc:picChg chg="add mod">
          <ac:chgData name="Barry Praamsma-Townshend" userId="668637f3-6ef0-4247-9a8f-63d7f0c1d7e6" providerId="ADAL" clId="{E9F6EF61-3B6C-4DE3-A3BC-0BA9DC725404}" dt="2023-05-07T20:45:52.964" v="5259" actId="962"/>
          <ac:picMkLst>
            <pc:docMk/>
            <pc:sldMk cId="3390095128" sldId="324"/>
            <ac:picMk id="5" creationId="{AA4CA50D-FDFA-579B-D67C-5DF119B19122}"/>
          </ac:picMkLst>
        </pc:picChg>
      </pc:sldChg>
      <pc:sldChg chg="addSp modSp add mod modNotesTx">
        <pc:chgData name="Barry Praamsma-Townshend" userId="668637f3-6ef0-4247-9a8f-63d7f0c1d7e6" providerId="ADAL" clId="{E9F6EF61-3B6C-4DE3-A3BC-0BA9DC725404}" dt="2023-05-08T16:51:51.877" v="8203" actId="962"/>
        <pc:sldMkLst>
          <pc:docMk/>
          <pc:sldMk cId="3549685414" sldId="325"/>
        </pc:sldMkLst>
        <pc:spChg chg="add mod">
          <ac:chgData name="Barry Praamsma-Townshend" userId="668637f3-6ef0-4247-9a8f-63d7f0c1d7e6" providerId="ADAL" clId="{E9F6EF61-3B6C-4DE3-A3BC-0BA9DC725404}" dt="2023-05-08T16:51:51.877" v="8203" actId="962"/>
          <ac:spMkLst>
            <pc:docMk/>
            <pc:sldMk cId="3549685414" sldId="325"/>
            <ac:spMk id="6" creationId="{0B07EEFE-33ED-92F7-21DB-AAEAF23A2FE6}"/>
          </ac:spMkLst>
        </pc:spChg>
        <pc:picChg chg="add mod">
          <ac:chgData name="Barry Praamsma-Townshend" userId="668637f3-6ef0-4247-9a8f-63d7f0c1d7e6" providerId="ADAL" clId="{E9F6EF61-3B6C-4DE3-A3BC-0BA9DC725404}" dt="2023-05-07T20:46:19.609" v="5501" actId="962"/>
          <ac:picMkLst>
            <pc:docMk/>
            <pc:sldMk cId="3549685414" sldId="325"/>
            <ac:picMk id="5" creationId="{1B763080-15BC-2F30-5BC8-7E2132F94621}"/>
          </ac:picMkLst>
        </pc:picChg>
      </pc:sldChg>
      <pc:sldChg chg="addSp modSp add mod modNotesTx">
        <pc:chgData name="Barry Praamsma-Townshend" userId="668637f3-6ef0-4247-9a8f-63d7f0c1d7e6" providerId="ADAL" clId="{E9F6EF61-3B6C-4DE3-A3BC-0BA9DC725404}" dt="2023-05-08T16:51:57.075" v="8204" actId="962"/>
        <pc:sldMkLst>
          <pc:docMk/>
          <pc:sldMk cId="2762580180" sldId="326"/>
        </pc:sldMkLst>
        <pc:spChg chg="add mod">
          <ac:chgData name="Barry Praamsma-Townshend" userId="668637f3-6ef0-4247-9a8f-63d7f0c1d7e6" providerId="ADAL" clId="{E9F6EF61-3B6C-4DE3-A3BC-0BA9DC725404}" dt="2023-05-08T16:51:57.075" v="8204" actId="962"/>
          <ac:spMkLst>
            <pc:docMk/>
            <pc:sldMk cId="2762580180" sldId="326"/>
            <ac:spMk id="6" creationId="{D1E1EDF7-41F0-3209-EDD3-1E2F7778FAC4}"/>
          </ac:spMkLst>
        </pc:spChg>
        <pc:picChg chg="add mod">
          <ac:chgData name="Barry Praamsma-Townshend" userId="668637f3-6ef0-4247-9a8f-63d7f0c1d7e6" providerId="ADAL" clId="{E9F6EF61-3B6C-4DE3-A3BC-0BA9DC725404}" dt="2023-05-07T20:47:15.978" v="5917" actId="962"/>
          <ac:picMkLst>
            <pc:docMk/>
            <pc:sldMk cId="2762580180" sldId="326"/>
            <ac:picMk id="5" creationId="{5EC9C0A5-BDE9-A315-8BD9-015A15A846D3}"/>
          </ac:picMkLst>
        </pc:picChg>
      </pc:sldChg>
      <pc:sldChg chg="addSp modSp add mod modNotesTx">
        <pc:chgData name="Barry Praamsma-Townshend" userId="668637f3-6ef0-4247-9a8f-63d7f0c1d7e6" providerId="ADAL" clId="{E9F6EF61-3B6C-4DE3-A3BC-0BA9DC725404}" dt="2023-05-08T16:52:01.941" v="8205" actId="962"/>
        <pc:sldMkLst>
          <pc:docMk/>
          <pc:sldMk cId="2759589280" sldId="327"/>
        </pc:sldMkLst>
        <pc:spChg chg="add mod">
          <ac:chgData name="Barry Praamsma-Townshend" userId="668637f3-6ef0-4247-9a8f-63d7f0c1d7e6" providerId="ADAL" clId="{E9F6EF61-3B6C-4DE3-A3BC-0BA9DC725404}" dt="2023-05-08T16:52:01.941" v="8205" actId="962"/>
          <ac:spMkLst>
            <pc:docMk/>
            <pc:sldMk cId="2759589280" sldId="327"/>
            <ac:spMk id="6" creationId="{74C5CBEA-EF7D-4769-65F8-570B2D187FB3}"/>
          </ac:spMkLst>
        </pc:spChg>
        <pc:picChg chg="add mod">
          <ac:chgData name="Barry Praamsma-Townshend" userId="668637f3-6ef0-4247-9a8f-63d7f0c1d7e6" providerId="ADAL" clId="{E9F6EF61-3B6C-4DE3-A3BC-0BA9DC725404}" dt="2023-05-07T20:48:19.608" v="6411" actId="962"/>
          <ac:picMkLst>
            <pc:docMk/>
            <pc:sldMk cId="2759589280" sldId="327"/>
            <ac:picMk id="5" creationId="{FA3CC0A5-1CAD-AC1B-BCCF-49FDAE23118D}"/>
          </ac:picMkLst>
        </pc:picChg>
      </pc:sldChg>
      <pc:sldChg chg="addSp modSp add mod modNotesTx">
        <pc:chgData name="Barry Praamsma-Townshend" userId="668637f3-6ef0-4247-9a8f-63d7f0c1d7e6" providerId="ADAL" clId="{E9F6EF61-3B6C-4DE3-A3BC-0BA9DC725404}" dt="2023-05-08T16:52:06.395" v="8206" actId="962"/>
        <pc:sldMkLst>
          <pc:docMk/>
          <pc:sldMk cId="888518468" sldId="328"/>
        </pc:sldMkLst>
        <pc:spChg chg="add mod">
          <ac:chgData name="Barry Praamsma-Townshend" userId="668637f3-6ef0-4247-9a8f-63d7f0c1d7e6" providerId="ADAL" clId="{E9F6EF61-3B6C-4DE3-A3BC-0BA9DC725404}" dt="2023-05-08T16:52:06.395" v="8206" actId="962"/>
          <ac:spMkLst>
            <pc:docMk/>
            <pc:sldMk cId="888518468" sldId="328"/>
            <ac:spMk id="6" creationId="{674D7FE9-D2F7-A7BF-7BBE-2990F75ACD19}"/>
          </ac:spMkLst>
        </pc:spChg>
        <pc:picChg chg="add mod">
          <ac:chgData name="Barry Praamsma-Townshend" userId="668637f3-6ef0-4247-9a8f-63d7f0c1d7e6" providerId="ADAL" clId="{E9F6EF61-3B6C-4DE3-A3BC-0BA9DC725404}" dt="2023-05-07T20:49:31.291" v="6957" actId="962"/>
          <ac:picMkLst>
            <pc:docMk/>
            <pc:sldMk cId="888518468" sldId="328"/>
            <ac:picMk id="5" creationId="{7B81CF64-5F37-9A51-4822-F3D75B218702}"/>
          </ac:picMkLst>
        </pc:picChg>
      </pc:sldChg>
      <pc:sldChg chg="addSp add del mod">
        <pc:chgData name="Barry Praamsma-Townshend" userId="668637f3-6ef0-4247-9a8f-63d7f0c1d7e6" providerId="ADAL" clId="{E9F6EF61-3B6C-4DE3-A3BC-0BA9DC725404}" dt="2023-05-07T19:33:29.291" v="81" actId="47"/>
        <pc:sldMkLst>
          <pc:docMk/>
          <pc:sldMk cId="1142233890" sldId="329"/>
        </pc:sldMkLst>
        <pc:picChg chg="add">
          <ac:chgData name="Barry Praamsma-Townshend" userId="668637f3-6ef0-4247-9a8f-63d7f0c1d7e6" providerId="ADAL" clId="{E9F6EF61-3B6C-4DE3-A3BC-0BA9DC725404}" dt="2023-05-07T19:22:01.907" v="77" actId="22"/>
          <ac:picMkLst>
            <pc:docMk/>
            <pc:sldMk cId="1142233890" sldId="329"/>
            <ac:picMk id="5" creationId="{B16FABCE-8708-7105-2225-13851B411DF0}"/>
          </ac:picMkLst>
        </pc:picChg>
      </pc:sldChg>
      <pc:sldChg chg="addSp delSp modSp add mod modNotesTx">
        <pc:chgData name="Barry Praamsma-Townshend" userId="668637f3-6ef0-4247-9a8f-63d7f0c1d7e6" providerId="ADAL" clId="{E9F6EF61-3B6C-4DE3-A3BC-0BA9DC725404}" dt="2023-05-08T16:58:40.755" v="8216" actId="14100"/>
        <pc:sldMkLst>
          <pc:docMk/>
          <pc:sldMk cId="2977311303" sldId="330"/>
        </pc:sldMkLst>
        <pc:spChg chg="add mod">
          <ac:chgData name="Barry Praamsma-Townshend" userId="668637f3-6ef0-4247-9a8f-63d7f0c1d7e6" providerId="ADAL" clId="{E9F6EF61-3B6C-4DE3-A3BC-0BA9DC725404}" dt="2023-05-08T16:52:10.896" v="8207" actId="962"/>
          <ac:spMkLst>
            <pc:docMk/>
            <pc:sldMk cId="2977311303" sldId="330"/>
            <ac:spMk id="6" creationId="{434C3945-46E0-DFCA-CB99-EC941362C185}"/>
          </ac:spMkLst>
        </pc:spChg>
        <pc:spChg chg="add del mod">
          <ac:chgData name="Barry Praamsma-Townshend" userId="668637f3-6ef0-4247-9a8f-63d7f0c1d7e6" providerId="ADAL" clId="{E9F6EF61-3B6C-4DE3-A3BC-0BA9DC725404}" dt="2023-05-08T13:46:39.296" v="8044"/>
          <ac:spMkLst>
            <pc:docMk/>
            <pc:sldMk cId="2977311303" sldId="330"/>
            <ac:spMk id="7" creationId="{D0D4665A-FB7F-9B3C-CEE3-7B2A0CE96BBB}"/>
          </ac:spMkLst>
        </pc:spChg>
        <pc:spChg chg="add mod">
          <ac:chgData name="Barry Praamsma-Townshend" userId="668637f3-6ef0-4247-9a8f-63d7f0c1d7e6" providerId="ADAL" clId="{E9F6EF61-3B6C-4DE3-A3BC-0BA9DC725404}" dt="2023-05-08T16:58:40.755" v="8216" actId="14100"/>
          <ac:spMkLst>
            <pc:docMk/>
            <pc:sldMk cId="2977311303" sldId="330"/>
            <ac:spMk id="8" creationId="{7CA59D95-6564-CC05-0A14-E2DF5D05986D}"/>
          </ac:spMkLst>
        </pc:spChg>
        <pc:picChg chg="add mod">
          <ac:chgData name="Barry Praamsma-Townshend" userId="668637f3-6ef0-4247-9a8f-63d7f0c1d7e6" providerId="ADAL" clId="{E9F6EF61-3B6C-4DE3-A3BC-0BA9DC725404}" dt="2023-05-08T16:58:28.798" v="8212" actId="34135"/>
          <ac:picMkLst>
            <pc:docMk/>
            <pc:sldMk cId="2977311303" sldId="330"/>
            <ac:picMk id="5" creationId="{E2976661-28F7-15C2-7DD0-034904E73C16}"/>
          </ac:picMkLst>
        </pc:picChg>
      </pc:sldChg>
      <pc:sldChg chg="addSp modSp add mod modNotesTx">
        <pc:chgData name="Barry Praamsma-Townshend" userId="668637f3-6ef0-4247-9a8f-63d7f0c1d7e6" providerId="ADAL" clId="{E9F6EF61-3B6C-4DE3-A3BC-0BA9DC725404}" dt="2023-05-08T22:13:48.518" v="8217" actId="962"/>
        <pc:sldMkLst>
          <pc:docMk/>
          <pc:sldMk cId="338449697" sldId="331"/>
        </pc:sldMkLst>
        <pc:spChg chg="add mod">
          <ac:chgData name="Barry Praamsma-Townshend" userId="668637f3-6ef0-4247-9a8f-63d7f0c1d7e6" providerId="ADAL" clId="{E9F6EF61-3B6C-4DE3-A3BC-0BA9DC725404}" dt="2023-05-08T16:52:15.887" v="8208" actId="962"/>
          <ac:spMkLst>
            <pc:docMk/>
            <pc:sldMk cId="338449697" sldId="331"/>
            <ac:spMk id="6" creationId="{078FDD5A-0DEF-7176-FD60-6CD3844CD6EA}"/>
          </ac:spMkLst>
        </pc:spChg>
        <pc:spChg chg="add mod">
          <ac:chgData name="Barry Praamsma-Townshend" userId="668637f3-6ef0-4247-9a8f-63d7f0c1d7e6" providerId="ADAL" clId="{E9F6EF61-3B6C-4DE3-A3BC-0BA9DC725404}" dt="2023-05-08T22:13:48.518" v="8217" actId="962"/>
          <ac:spMkLst>
            <pc:docMk/>
            <pc:sldMk cId="338449697" sldId="331"/>
            <ac:spMk id="7" creationId="{C4A53D46-97EA-567B-6383-E5FBB57F79C3}"/>
          </ac:spMkLst>
        </pc:spChg>
        <pc:picChg chg="add mod">
          <ac:chgData name="Barry Praamsma-Townshend" userId="668637f3-6ef0-4247-9a8f-63d7f0c1d7e6" providerId="ADAL" clId="{E9F6EF61-3B6C-4DE3-A3BC-0BA9DC725404}" dt="2023-05-08T13:58:11.061" v="8194" actId="34135"/>
          <ac:picMkLst>
            <pc:docMk/>
            <pc:sldMk cId="338449697" sldId="331"/>
            <ac:picMk id="5" creationId="{6E1A78F5-987F-9F06-ADBD-B0A58971F976}"/>
          </ac:picMkLst>
        </pc:picChg>
      </pc:sldChg>
      <pc:sldChg chg="add del">
        <pc:chgData name="Barry Praamsma-Townshend" userId="668637f3-6ef0-4247-9a8f-63d7f0c1d7e6" providerId="ADAL" clId="{E9F6EF61-3B6C-4DE3-A3BC-0BA9DC725404}" dt="2023-05-07T19:22:24.702" v="80" actId="47"/>
        <pc:sldMkLst>
          <pc:docMk/>
          <pc:sldMk cId="90341650" sldId="332"/>
        </pc:sldMkLst>
      </pc:sldChg>
      <pc:sldChg chg="addSp delSp modSp add mod ord modClrScheme chgLayout modNotesTx">
        <pc:chgData name="Barry Praamsma-Townshend" userId="668637f3-6ef0-4247-9a8f-63d7f0c1d7e6" providerId="ADAL" clId="{E9F6EF61-3B6C-4DE3-A3BC-0BA9DC725404}" dt="2023-05-08T00:11:30.968" v="7967" actId="20577"/>
        <pc:sldMkLst>
          <pc:docMk/>
          <pc:sldMk cId="3175187587" sldId="332"/>
        </pc:sldMkLst>
        <pc:spChg chg="add mod ord">
          <ac:chgData name="Barry Praamsma-Townshend" userId="668637f3-6ef0-4247-9a8f-63d7f0c1d7e6" providerId="ADAL" clId="{E9F6EF61-3B6C-4DE3-A3BC-0BA9DC725404}" dt="2023-05-08T00:11:30.968" v="7967" actId="20577"/>
          <ac:spMkLst>
            <pc:docMk/>
            <pc:sldMk cId="3175187587" sldId="332"/>
            <ac:spMk id="2" creationId="{A04822F5-7865-AF97-B0BE-3AC30700A337}"/>
          </ac:spMkLst>
        </pc:spChg>
        <pc:spChg chg="add mod ord">
          <ac:chgData name="Barry Praamsma-Townshend" userId="668637f3-6ef0-4247-9a8f-63d7f0c1d7e6" providerId="ADAL" clId="{E9F6EF61-3B6C-4DE3-A3BC-0BA9DC725404}" dt="2023-05-08T00:11:00.353" v="7963" actId="20577"/>
          <ac:spMkLst>
            <pc:docMk/>
            <pc:sldMk cId="3175187587" sldId="332"/>
            <ac:spMk id="4" creationId="{269F76D6-4AFF-AAF4-58F6-E11D52FCA648}"/>
          </ac:spMkLst>
        </pc:spChg>
        <pc:picChg chg="del">
          <ac:chgData name="Barry Praamsma-Townshend" userId="668637f3-6ef0-4247-9a8f-63d7f0c1d7e6" providerId="ADAL" clId="{E9F6EF61-3B6C-4DE3-A3BC-0BA9DC725404}" dt="2023-05-07T21:04:18.353" v="7649" actId="478"/>
          <ac:picMkLst>
            <pc:docMk/>
            <pc:sldMk cId="3175187587" sldId="332"/>
            <ac:picMk id="3" creationId="{D18EDD69-D2CA-F059-CBDA-CDAD27F2375D}"/>
          </ac:picMkLst>
        </pc:picChg>
      </pc:sldChg>
      <pc:sldChg chg="new del">
        <pc:chgData name="Barry Praamsma-Townshend" userId="668637f3-6ef0-4247-9a8f-63d7f0c1d7e6" providerId="ADAL" clId="{E9F6EF61-3B6C-4DE3-A3BC-0BA9DC725404}" dt="2023-05-07T21:04:11.852" v="7647" actId="47"/>
        <pc:sldMkLst>
          <pc:docMk/>
          <pc:sldMk cId="4078048928" sldId="332"/>
        </pc:sldMkLst>
      </pc:sldChg>
    </pc:docChg>
  </pc:docChgLst>
  <pc:docChgLst>
    <pc:chgData name="Barry Praamsma-Townshend" userId="668637f3-6ef0-4247-9a8f-63d7f0c1d7e6" providerId="ADAL" clId="{4F4E2DEC-9820-496F-B34C-66785D6B647F}"/>
    <pc:docChg chg="custSel modSld">
      <pc:chgData name="Barry Praamsma-Townshend" userId="668637f3-6ef0-4247-9a8f-63d7f0c1d7e6" providerId="ADAL" clId="{4F4E2DEC-9820-496F-B34C-66785D6B647F}" dt="2021-01-11T17:42:55.139" v="79" actId="729"/>
      <pc:docMkLst>
        <pc:docMk/>
      </pc:docMkLst>
      <pc:sldChg chg="modSp mod modShow">
        <pc:chgData name="Barry Praamsma-Townshend" userId="668637f3-6ef0-4247-9a8f-63d7f0c1d7e6" providerId="ADAL" clId="{4F4E2DEC-9820-496F-B34C-66785D6B647F}" dt="2021-01-11T17:42:55.139" v="79" actId="729"/>
        <pc:sldMkLst>
          <pc:docMk/>
          <pc:sldMk cId="1372665826" sldId="291"/>
        </pc:sldMkLst>
        <pc:spChg chg="mod">
          <ac:chgData name="Barry Praamsma-Townshend" userId="668637f3-6ef0-4247-9a8f-63d7f0c1d7e6" providerId="ADAL" clId="{4F4E2DEC-9820-496F-B34C-66785D6B647F}" dt="2021-01-11T17:42:49.730" v="78" actId="20577"/>
          <ac:spMkLst>
            <pc:docMk/>
            <pc:sldMk cId="1372665826" sldId="291"/>
            <ac:spMk id="9" creationId="{03BE1A69-9E39-4D7C-8B17-84AFBC4D35BC}"/>
          </ac:spMkLst>
        </pc:spChg>
      </pc:sldChg>
    </pc:docChg>
  </pc:docChgLst>
  <pc:docChgLst>
    <pc:chgData name="Barry Praamsma-Townshend" userId="668637f3-6ef0-4247-9a8f-63d7f0c1d7e6" providerId="ADAL" clId="{05980BF4-01E7-4B3C-9A47-A2C991AA1B6C}"/>
    <pc:docChg chg="undo custSel addSld modSld">
      <pc:chgData name="Barry Praamsma-Townshend" userId="668637f3-6ef0-4247-9a8f-63d7f0c1d7e6" providerId="ADAL" clId="{05980BF4-01E7-4B3C-9A47-A2C991AA1B6C}" dt="2020-11-04T14:20:52.298" v="271" actId="20577"/>
      <pc:docMkLst>
        <pc:docMk/>
      </pc:docMkLst>
      <pc:sldChg chg="addSp delSp modSp mod">
        <pc:chgData name="Barry Praamsma-Townshend" userId="668637f3-6ef0-4247-9a8f-63d7f0c1d7e6" providerId="ADAL" clId="{05980BF4-01E7-4B3C-9A47-A2C991AA1B6C}" dt="2020-11-03T17:47:58.265" v="4" actId="1076"/>
        <pc:sldMkLst>
          <pc:docMk/>
          <pc:sldMk cId="3722217826" sldId="285"/>
        </pc:sldMkLst>
        <pc:picChg chg="add mod">
          <ac:chgData name="Barry Praamsma-Townshend" userId="668637f3-6ef0-4247-9a8f-63d7f0c1d7e6" providerId="ADAL" clId="{05980BF4-01E7-4B3C-9A47-A2C991AA1B6C}" dt="2020-11-03T17:47:58.265" v="4" actId="1076"/>
          <ac:picMkLst>
            <pc:docMk/>
            <pc:sldMk cId="3722217826" sldId="285"/>
            <ac:picMk id="3" creationId="{391DF640-C1BC-40AB-9B8C-92F5886CB0AF}"/>
          </ac:picMkLst>
        </pc:picChg>
        <pc:picChg chg="del">
          <ac:chgData name="Barry Praamsma-Townshend" userId="668637f3-6ef0-4247-9a8f-63d7f0c1d7e6" providerId="ADAL" clId="{05980BF4-01E7-4B3C-9A47-A2C991AA1B6C}" dt="2020-11-03T17:47:24.181" v="1" actId="478"/>
          <ac:picMkLst>
            <pc:docMk/>
            <pc:sldMk cId="3722217826" sldId="285"/>
            <ac:picMk id="5" creationId="{7263D5DB-7E4E-40ED-911D-5330D6EB8342}"/>
          </ac:picMkLst>
        </pc:picChg>
      </pc:sldChg>
      <pc:sldChg chg="modSp mod">
        <pc:chgData name="Barry Praamsma-Townshend" userId="668637f3-6ef0-4247-9a8f-63d7f0c1d7e6" providerId="ADAL" clId="{05980BF4-01E7-4B3C-9A47-A2C991AA1B6C}" dt="2020-10-22T23:12:59.069" v="0" actId="1076"/>
        <pc:sldMkLst>
          <pc:docMk/>
          <pc:sldMk cId="4089780584" sldId="286"/>
        </pc:sldMkLst>
        <pc:spChg chg="mod">
          <ac:chgData name="Barry Praamsma-Townshend" userId="668637f3-6ef0-4247-9a8f-63d7f0c1d7e6" providerId="ADAL" clId="{05980BF4-01E7-4B3C-9A47-A2C991AA1B6C}" dt="2020-10-22T23:12:59.069" v="0" actId="1076"/>
          <ac:spMkLst>
            <pc:docMk/>
            <pc:sldMk cId="4089780584" sldId="286"/>
            <ac:spMk id="6" creationId="{AEB36BF8-EC18-495F-9047-7A9735BF0091}"/>
          </ac:spMkLst>
        </pc:spChg>
      </pc:sldChg>
      <pc:sldChg chg="addSp delSp modSp new mod modClrScheme chgLayout">
        <pc:chgData name="Barry Praamsma-Townshend" userId="668637f3-6ef0-4247-9a8f-63d7f0c1d7e6" providerId="ADAL" clId="{05980BF4-01E7-4B3C-9A47-A2C991AA1B6C}" dt="2020-11-04T14:20:52.298" v="271" actId="20577"/>
        <pc:sldMkLst>
          <pc:docMk/>
          <pc:sldMk cId="3712223385" sldId="314"/>
        </pc:sldMkLst>
        <pc:spChg chg="del mod ord">
          <ac:chgData name="Barry Praamsma-Townshend" userId="668637f3-6ef0-4247-9a8f-63d7f0c1d7e6" providerId="ADAL" clId="{05980BF4-01E7-4B3C-9A47-A2C991AA1B6C}" dt="2020-11-04T14:15:18.440" v="6" actId="700"/>
          <ac:spMkLst>
            <pc:docMk/>
            <pc:sldMk cId="3712223385" sldId="314"/>
            <ac:spMk id="2" creationId="{B3AEE56A-5F81-4660-B031-DEDE07131104}"/>
          </ac:spMkLst>
        </pc:spChg>
        <pc:spChg chg="del mod ord">
          <ac:chgData name="Barry Praamsma-Townshend" userId="668637f3-6ef0-4247-9a8f-63d7f0c1d7e6" providerId="ADAL" clId="{05980BF4-01E7-4B3C-9A47-A2C991AA1B6C}" dt="2020-11-04T14:15:18.440" v="6" actId="700"/>
          <ac:spMkLst>
            <pc:docMk/>
            <pc:sldMk cId="3712223385" sldId="314"/>
            <ac:spMk id="3" creationId="{92A2EBC5-92D1-427B-9FF5-1F4C5504C466}"/>
          </ac:spMkLst>
        </pc:spChg>
        <pc:spChg chg="add mod ord">
          <ac:chgData name="Barry Praamsma-Townshend" userId="668637f3-6ef0-4247-9a8f-63d7f0c1d7e6" providerId="ADAL" clId="{05980BF4-01E7-4B3C-9A47-A2C991AA1B6C}" dt="2020-11-04T14:18:45.059" v="250" actId="700"/>
          <ac:spMkLst>
            <pc:docMk/>
            <pc:sldMk cId="3712223385" sldId="314"/>
            <ac:spMk id="4" creationId="{45418E07-9550-406E-9110-80F214D26BF6}"/>
          </ac:spMkLst>
        </pc:spChg>
        <pc:spChg chg="add del mod ord">
          <ac:chgData name="Barry Praamsma-Townshend" userId="668637f3-6ef0-4247-9a8f-63d7f0c1d7e6" providerId="ADAL" clId="{05980BF4-01E7-4B3C-9A47-A2C991AA1B6C}" dt="2020-11-04T14:18:45.059" v="250" actId="700"/>
          <ac:spMkLst>
            <pc:docMk/>
            <pc:sldMk cId="3712223385" sldId="314"/>
            <ac:spMk id="5" creationId="{4AA91EB3-B9C1-4EA9-9AB3-6E984CC8F98C}"/>
          </ac:spMkLst>
        </pc:spChg>
        <pc:spChg chg="add mod ord">
          <ac:chgData name="Barry Praamsma-Townshend" userId="668637f3-6ef0-4247-9a8f-63d7f0c1d7e6" providerId="ADAL" clId="{05980BF4-01E7-4B3C-9A47-A2C991AA1B6C}" dt="2020-11-04T14:20:52.298" v="271" actId="20577"/>
          <ac:spMkLst>
            <pc:docMk/>
            <pc:sldMk cId="3712223385" sldId="314"/>
            <ac:spMk id="8" creationId="{083D17B9-4AAD-4583-9BE4-D2FEE1B26439}"/>
          </ac:spMkLst>
        </pc:spChg>
        <pc:spChg chg="add mod">
          <ac:chgData name="Barry Praamsma-Townshend" userId="668637f3-6ef0-4247-9a8f-63d7f0c1d7e6" providerId="ADAL" clId="{05980BF4-01E7-4B3C-9A47-A2C991AA1B6C}" dt="2020-11-04T14:20:14.829" v="268" actId="208"/>
          <ac:spMkLst>
            <pc:docMk/>
            <pc:sldMk cId="3712223385" sldId="314"/>
            <ac:spMk id="11" creationId="{5096FDFF-ACBD-48FE-8AD2-EFF2338D92D6}"/>
          </ac:spMkLst>
        </pc:spChg>
        <pc:picChg chg="add del mod">
          <ac:chgData name="Barry Praamsma-Townshend" userId="668637f3-6ef0-4247-9a8f-63d7f0c1d7e6" providerId="ADAL" clId="{05980BF4-01E7-4B3C-9A47-A2C991AA1B6C}" dt="2020-11-04T14:19:27.130" v="262" actId="478"/>
          <ac:picMkLst>
            <pc:docMk/>
            <pc:sldMk cId="3712223385" sldId="314"/>
            <ac:picMk id="7" creationId="{A920C07C-30A8-48C4-97C9-679613248A5E}"/>
          </ac:picMkLst>
        </pc:picChg>
        <pc:picChg chg="add mod">
          <ac:chgData name="Barry Praamsma-Townshend" userId="668637f3-6ef0-4247-9a8f-63d7f0c1d7e6" providerId="ADAL" clId="{05980BF4-01E7-4B3C-9A47-A2C991AA1B6C}" dt="2020-11-04T14:19:49.955" v="265" actId="1076"/>
          <ac:picMkLst>
            <pc:docMk/>
            <pc:sldMk cId="3712223385" sldId="314"/>
            <ac:picMk id="10" creationId="{F7F5AB89-9C5E-4976-ADDB-83DDF6B2D4CA}"/>
          </ac:picMkLst>
        </pc:picChg>
      </pc:sldChg>
    </pc:docChg>
  </pc:docChgLst>
  <pc:docChgLst>
    <pc:chgData name="Barry Praamsma-Townshend" userId="668637f3-6ef0-4247-9a8f-63d7f0c1d7e6" providerId="ADAL" clId="{BE2A8C85-D835-44BE-ADCD-1F1D42A41E45}"/>
    <pc:docChg chg="undo custSel addSld delSld modSld sldOrd">
      <pc:chgData name="Barry Praamsma-Townshend" userId="668637f3-6ef0-4247-9a8f-63d7f0c1d7e6" providerId="ADAL" clId="{BE2A8C85-D835-44BE-ADCD-1F1D42A41E45}" dt="2021-10-13T12:08:52.908" v="487" actId="729"/>
      <pc:docMkLst>
        <pc:docMk/>
      </pc:docMkLst>
      <pc:sldChg chg="del">
        <pc:chgData name="Barry Praamsma-Townshend" userId="668637f3-6ef0-4247-9a8f-63d7f0c1d7e6" providerId="ADAL" clId="{BE2A8C85-D835-44BE-ADCD-1F1D42A41E45}" dt="2021-09-08T16:05:16.865" v="121" actId="2696"/>
        <pc:sldMkLst>
          <pc:docMk/>
          <pc:sldMk cId="2213220230" sldId="266"/>
        </pc:sldMkLst>
      </pc:sldChg>
      <pc:sldChg chg="modSp add mod ord">
        <pc:chgData name="Barry Praamsma-Townshend" userId="668637f3-6ef0-4247-9a8f-63d7f0c1d7e6" providerId="ADAL" clId="{BE2A8C85-D835-44BE-ADCD-1F1D42A41E45}" dt="2021-09-13T22:58:45.468" v="300"/>
        <pc:sldMkLst>
          <pc:docMk/>
          <pc:sldMk cId="2930414201" sldId="266"/>
        </pc:sldMkLst>
        <pc:spChg chg="mod">
          <ac:chgData name="Barry Praamsma-Townshend" userId="668637f3-6ef0-4247-9a8f-63d7f0c1d7e6" providerId="ADAL" clId="{BE2A8C85-D835-44BE-ADCD-1F1D42A41E45}" dt="2021-09-08T16:09:59.515" v="244" actId="20577"/>
          <ac:spMkLst>
            <pc:docMk/>
            <pc:sldMk cId="2930414201" sldId="266"/>
            <ac:spMk id="7" creationId="{92122A54-6CD2-4453-907F-F8E0E5AADA49}"/>
          </ac:spMkLst>
        </pc:spChg>
      </pc:sldChg>
      <pc:sldChg chg="mod modShow">
        <pc:chgData name="Barry Praamsma-Townshend" userId="668637f3-6ef0-4247-9a8f-63d7f0c1d7e6" providerId="ADAL" clId="{BE2A8C85-D835-44BE-ADCD-1F1D42A41E45}" dt="2021-09-08T16:05:20.874" v="122" actId="729"/>
        <pc:sldMkLst>
          <pc:docMk/>
          <pc:sldMk cId="3857543587" sldId="267"/>
        </pc:sldMkLst>
      </pc:sldChg>
      <pc:sldChg chg="addSp modSp mod">
        <pc:chgData name="Barry Praamsma-Townshend" userId="668637f3-6ef0-4247-9a8f-63d7f0c1d7e6" providerId="ADAL" clId="{BE2A8C85-D835-44BE-ADCD-1F1D42A41E45}" dt="2021-09-14T17:34:04.283" v="486" actId="20577"/>
        <pc:sldMkLst>
          <pc:docMk/>
          <pc:sldMk cId="3722217826" sldId="285"/>
        </pc:sldMkLst>
        <pc:spChg chg="add mod">
          <ac:chgData name="Barry Praamsma-Townshend" userId="668637f3-6ef0-4247-9a8f-63d7f0c1d7e6" providerId="ADAL" clId="{BE2A8C85-D835-44BE-ADCD-1F1D42A41E45}" dt="2021-09-14T17:34:04.283" v="486" actId="20577"/>
          <ac:spMkLst>
            <pc:docMk/>
            <pc:sldMk cId="3722217826" sldId="285"/>
            <ac:spMk id="2" creationId="{4ED869CC-9C10-4EFB-A985-548C5B92F54D}"/>
          </ac:spMkLst>
        </pc:spChg>
      </pc:sldChg>
      <pc:sldChg chg="modSp mod modShow">
        <pc:chgData name="Barry Praamsma-Townshend" userId="668637f3-6ef0-4247-9a8f-63d7f0c1d7e6" providerId="ADAL" clId="{BE2A8C85-D835-44BE-ADCD-1F1D42A41E45}" dt="2021-10-13T12:08:52.908" v="487" actId="729"/>
        <pc:sldMkLst>
          <pc:docMk/>
          <pc:sldMk cId="1372665826" sldId="291"/>
        </pc:sldMkLst>
        <pc:spChg chg="mod">
          <ac:chgData name="Barry Praamsma-Townshend" userId="668637f3-6ef0-4247-9a8f-63d7f0c1d7e6" providerId="ADAL" clId="{BE2A8C85-D835-44BE-ADCD-1F1D42A41E45}" dt="2021-09-08T16:04:23.334" v="118" actId="12"/>
          <ac:spMkLst>
            <pc:docMk/>
            <pc:sldMk cId="1372665826" sldId="291"/>
            <ac:spMk id="9" creationId="{03BE1A69-9E39-4D7C-8B17-84AFBC4D35BC}"/>
          </ac:spMkLst>
        </pc:spChg>
      </pc:sldChg>
      <pc:sldChg chg="modSp mod">
        <pc:chgData name="Barry Praamsma-Townshend" userId="668637f3-6ef0-4247-9a8f-63d7f0c1d7e6" providerId="ADAL" clId="{BE2A8C85-D835-44BE-ADCD-1F1D42A41E45}" dt="2021-09-08T16:02:23.549" v="26" actId="403"/>
        <pc:sldMkLst>
          <pc:docMk/>
          <pc:sldMk cId="3242551832" sldId="312"/>
        </pc:sldMkLst>
        <pc:spChg chg="mod">
          <ac:chgData name="Barry Praamsma-Townshend" userId="668637f3-6ef0-4247-9a8f-63d7f0c1d7e6" providerId="ADAL" clId="{BE2A8C85-D835-44BE-ADCD-1F1D42A41E45}" dt="2021-09-08T16:02:23.549" v="26" actId="403"/>
          <ac:spMkLst>
            <pc:docMk/>
            <pc:sldMk cId="3242551832" sldId="312"/>
            <ac:spMk id="5" creationId="{6F73876C-3134-4761-8032-0F31DF65238D}"/>
          </ac:spMkLst>
        </pc:spChg>
      </pc:sldChg>
      <pc:sldChg chg="addSp delSp modSp add mod modNotesTx">
        <pc:chgData name="Barry Praamsma-Townshend" userId="668637f3-6ef0-4247-9a8f-63d7f0c1d7e6" providerId="ADAL" clId="{BE2A8C85-D835-44BE-ADCD-1F1D42A41E45}" dt="2021-09-08T17:39:58.769" v="287" actId="1076"/>
        <pc:sldMkLst>
          <pc:docMk/>
          <pc:sldMk cId="23342509" sldId="315"/>
        </pc:sldMkLst>
        <pc:spChg chg="mod">
          <ac:chgData name="Barry Praamsma-Townshend" userId="668637f3-6ef0-4247-9a8f-63d7f0c1d7e6" providerId="ADAL" clId="{BE2A8C85-D835-44BE-ADCD-1F1D42A41E45}" dt="2021-09-08T17:37:30.388" v="273" actId="20577"/>
          <ac:spMkLst>
            <pc:docMk/>
            <pc:sldMk cId="23342509" sldId="315"/>
            <ac:spMk id="2" creationId="{4E1E3432-FF55-46AA-A98C-9DB59C9BF05D}"/>
          </ac:spMkLst>
        </pc:spChg>
        <pc:spChg chg="del">
          <ac:chgData name="Barry Praamsma-Townshend" userId="668637f3-6ef0-4247-9a8f-63d7f0c1d7e6" providerId="ADAL" clId="{BE2A8C85-D835-44BE-ADCD-1F1D42A41E45}" dt="2021-09-08T17:37:18.275" v="248" actId="478"/>
          <ac:spMkLst>
            <pc:docMk/>
            <pc:sldMk cId="23342509" sldId="315"/>
            <ac:spMk id="3" creationId="{B16EE60A-7685-4699-9210-5BE9208569DF}"/>
          </ac:spMkLst>
        </pc:spChg>
        <pc:spChg chg="add del mod">
          <ac:chgData name="Barry Praamsma-Townshend" userId="668637f3-6ef0-4247-9a8f-63d7f0c1d7e6" providerId="ADAL" clId="{BE2A8C85-D835-44BE-ADCD-1F1D42A41E45}" dt="2021-09-08T17:37:20.860" v="249" actId="478"/>
          <ac:spMkLst>
            <pc:docMk/>
            <pc:sldMk cId="23342509" sldId="315"/>
            <ac:spMk id="6" creationId="{5E77ADC3-18B7-4974-B32B-B13BABC49E73}"/>
          </ac:spMkLst>
        </pc:spChg>
        <pc:spChg chg="add mod">
          <ac:chgData name="Barry Praamsma-Townshend" userId="668637f3-6ef0-4247-9a8f-63d7f0c1d7e6" providerId="ADAL" clId="{BE2A8C85-D835-44BE-ADCD-1F1D42A41E45}" dt="2021-09-08T17:39:42.816" v="285" actId="1076"/>
          <ac:spMkLst>
            <pc:docMk/>
            <pc:sldMk cId="23342509" sldId="315"/>
            <ac:spMk id="11" creationId="{D5FF5C68-80B0-40C1-B182-5FBE6A6B1A70}"/>
          </ac:spMkLst>
        </pc:spChg>
        <pc:picChg chg="add mod">
          <ac:chgData name="Barry Praamsma-Townshend" userId="668637f3-6ef0-4247-9a8f-63d7f0c1d7e6" providerId="ADAL" clId="{BE2A8C85-D835-44BE-ADCD-1F1D42A41E45}" dt="2021-09-08T17:39:58.769" v="287" actId="1076"/>
          <ac:picMkLst>
            <pc:docMk/>
            <pc:sldMk cId="23342509" sldId="315"/>
            <ac:picMk id="10" creationId="{00E1D9BA-DC23-47BA-91F1-7981D3F30512}"/>
          </ac:picMkLst>
        </pc:picChg>
      </pc:sldChg>
      <pc:sldChg chg="add del">
        <pc:chgData name="Barry Praamsma-Townshend" userId="668637f3-6ef0-4247-9a8f-63d7f0c1d7e6" providerId="ADAL" clId="{BE2A8C85-D835-44BE-ADCD-1F1D42A41E45}" dt="2021-09-08T17:37:04.012" v="246" actId="47"/>
        <pc:sldMkLst>
          <pc:docMk/>
          <pc:sldMk cId="1520416476" sldId="315"/>
        </pc:sldMkLst>
      </pc:sldChg>
      <pc:sldChg chg="new del">
        <pc:chgData name="Barry Praamsma-Townshend" userId="668637f3-6ef0-4247-9a8f-63d7f0c1d7e6" providerId="ADAL" clId="{BE2A8C85-D835-44BE-ADCD-1F1D42A41E45}" dt="2021-09-08T16:05:06.607" v="120" actId="47"/>
        <pc:sldMkLst>
          <pc:docMk/>
          <pc:sldMk cId="3860775025" sldId="315"/>
        </pc:sldMkLst>
      </pc:sldChg>
      <pc:sldChg chg="addSp delSp modSp add mod">
        <pc:chgData name="Barry Praamsma-Townshend" userId="668637f3-6ef0-4247-9a8f-63d7f0c1d7e6" providerId="ADAL" clId="{BE2A8C85-D835-44BE-ADCD-1F1D42A41E45}" dt="2021-09-08T17:39:20.057" v="283" actId="1076"/>
        <pc:sldMkLst>
          <pc:docMk/>
          <pc:sldMk cId="2767182565" sldId="316"/>
        </pc:sldMkLst>
        <pc:picChg chg="add mod">
          <ac:chgData name="Barry Praamsma-Townshend" userId="668637f3-6ef0-4247-9a8f-63d7f0c1d7e6" providerId="ADAL" clId="{BE2A8C85-D835-44BE-ADCD-1F1D42A41E45}" dt="2021-09-08T17:39:20.057" v="283" actId="1076"/>
          <ac:picMkLst>
            <pc:docMk/>
            <pc:sldMk cId="2767182565" sldId="316"/>
            <ac:picMk id="4" creationId="{CCE6E0C2-2A9A-42EB-8AEC-C3E4EA6D42F2}"/>
          </ac:picMkLst>
        </pc:picChg>
        <pc:picChg chg="del">
          <ac:chgData name="Barry Praamsma-Townshend" userId="668637f3-6ef0-4247-9a8f-63d7f0c1d7e6" providerId="ADAL" clId="{BE2A8C85-D835-44BE-ADCD-1F1D42A41E45}" dt="2021-09-08T17:39:03.556" v="280" actId="478"/>
          <ac:picMkLst>
            <pc:docMk/>
            <pc:sldMk cId="2767182565" sldId="316"/>
            <ac:picMk id="10" creationId="{00E1D9BA-DC23-47BA-91F1-7981D3F30512}"/>
          </ac:picMkLst>
        </pc:picChg>
      </pc:sldChg>
      <pc:sldChg chg="addSp modSp add mod">
        <pc:chgData name="Barry Praamsma-Townshend" userId="668637f3-6ef0-4247-9a8f-63d7f0c1d7e6" providerId="ADAL" clId="{BE2A8C85-D835-44BE-ADCD-1F1D42A41E45}" dt="2021-09-08T17:41:06.195" v="298" actId="1036"/>
        <pc:sldMkLst>
          <pc:docMk/>
          <pc:sldMk cId="104382890" sldId="317"/>
        </pc:sldMkLst>
        <pc:spChg chg="add mod">
          <ac:chgData name="Barry Praamsma-Townshend" userId="668637f3-6ef0-4247-9a8f-63d7f0c1d7e6" providerId="ADAL" clId="{BE2A8C85-D835-44BE-ADCD-1F1D42A41E45}" dt="2021-09-08T17:41:06.195" v="298" actId="1036"/>
          <ac:spMkLst>
            <pc:docMk/>
            <pc:sldMk cId="104382890" sldId="317"/>
            <ac:spMk id="3" creationId="{FAE999A4-BAEE-4377-B354-A7E766DF372D}"/>
          </ac:spMkLst>
        </pc:spChg>
        <pc:picChg chg="mod">
          <ac:chgData name="Barry Praamsma-Townshend" userId="668637f3-6ef0-4247-9a8f-63d7f0c1d7e6" providerId="ADAL" clId="{BE2A8C85-D835-44BE-ADCD-1F1D42A41E45}" dt="2021-09-08T17:40:45.081" v="293" actId="1076"/>
          <ac:picMkLst>
            <pc:docMk/>
            <pc:sldMk cId="104382890" sldId="317"/>
            <ac:picMk id="4" creationId="{CCE6E0C2-2A9A-42EB-8AEC-C3E4EA6D42F2}"/>
          </ac:picMkLst>
        </pc:picChg>
      </pc:sldChg>
      <pc:sldChg chg="modSp add mod modNotesTx">
        <pc:chgData name="Barry Praamsma-Townshend" userId="668637f3-6ef0-4247-9a8f-63d7f0c1d7e6" providerId="ADAL" clId="{BE2A8C85-D835-44BE-ADCD-1F1D42A41E45}" dt="2021-09-13T22:59:08.094" v="317" actId="20577"/>
        <pc:sldMkLst>
          <pc:docMk/>
          <pc:sldMk cId="1822287898" sldId="318"/>
        </pc:sldMkLst>
        <pc:spChg chg="mod">
          <ac:chgData name="Barry Praamsma-Townshend" userId="668637f3-6ef0-4247-9a8f-63d7f0c1d7e6" providerId="ADAL" clId="{BE2A8C85-D835-44BE-ADCD-1F1D42A41E45}" dt="2021-09-13T22:59:08.094" v="317" actId="20577"/>
          <ac:spMkLst>
            <pc:docMk/>
            <pc:sldMk cId="1822287898" sldId="318"/>
            <ac:spMk id="4" creationId="{D04D7DFF-D4EE-4DA0-97D6-57483EB6D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4C5-F936-48B5-9E86-EE3BD7699BFF}"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473F-6A50-445C-81C2-46282FDC8061}" type="slidenum">
              <a:rPr lang="en-US" smtClean="0"/>
              <a:t>‹#›</a:t>
            </a:fld>
            <a:endParaRPr lang="en-US"/>
          </a:p>
        </p:txBody>
      </p:sp>
    </p:spTree>
    <p:extLst>
      <p:ext uri="{BB962C8B-B14F-4D97-AF65-F5344CB8AC3E}">
        <p14:creationId xmlns:p14="http://schemas.microsoft.com/office/powerpoint/2010/main" val="142139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login using your U of G email address and password.</a:t>
            </a:r>
          </a:p>
        </p:txBody>
      </p:sp>
      <p:sp>
        <p:nvSpPr>
          <p:cNvPr id="4" name="Slide Number Placeholder 3"/>
          <p:cNvSpPr>
            <a:spLocks noGrp="1"/>
          </p:cNvSpPr>
          <p:nvPr>
            <p:ph type="sldNum" sz="quarter" idx="5"/>
          </p:nvPr>
        </p:nvSpPr>
        <p:spPr/>
        <p:txBody>
          <a:bodyPr/>
          <a:lstStyle/>
          <a:p>
            <a:fld id="{1608473F-6A50-445C-81C2-46282FDC8061}" type="slidenum">
              <a:rPr lang="en-US" smtClean="0"/>
              <a:t>2</a:t>
            </a:fld>
            <a:endParaRPr lang="en-US"/>
          </a:p>
        </p:txBody>
      </p:sp>
    </p:spTree>
    <p:extLst>
      <p:ext uri="{BB962C8B-B14F-4D97-AF65-F5344CB8AC3E}">
        <p14:creationId xmlns:p14="http://schemas.microsoft.com/office/powerpoint/2010/main" val="376965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“My Mailbox (Sent E-Mails)” shows you all messages sent to your U of G email address using the system. If your SAS Advisor emailed you privately, it will not appear here.</a:t>
            </a:r>
          </a:p>
        </p:txBody>
      </p:sp>
      <p:sp>
        <p:nvSpPr>
          <p:cNvPr id="4" name="Slide Number Placeholder 3"/>
          <p:cNvSpPr>
            <a:spLocks noGrp="1"/>
          </p:cNvSpPr>
          <p:nvPr>
            <p:ph type="sldNum" sz="quarter" idx="5"/>
          </p:nvPr>
        </p:nvSpPr>
        <p:spPr/>
        <p:txBody>
          <a:bodyPr/>
          <a:lstStyle/>
          <a:p>
            <a:fld id="{1608473F-6A50-445C-81C2-46282FDC8061}" type="slidenum">
              <a:rPr lang="en-US" smtClean="0"/>
              <a:t>11</a:t>
            </a:fld>
            <a:endParaRPr lang="en-US"/>
          </a:p>
        </p:txBody>
      </p:sp>
    </p:spTree>
    <p:extLst>
      <p:ext uri="{BB962C8B-B14F-4D97-AF65-F5344CB8AC3E}">
        <p14:creationId xmlns:p14="http://schemas.microsoft.com/office/powerpoint/2010/main" val="374908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Eligibility” is a list of each of the accommodations that have been agreed upon with your SAS Advisor. There is a short description of how each one works.</a:t>
            </a:r>
          </a:p>
        </p:txBody>
      </p:sp>
      <p:sp>
        <p:nvSpPr>
          <p:cNvPr id="4" name="Slide Number Placeholder 3"/>
          <p:cNvSpPr>
            <a:spLocks noGrp="1"/>
          </p:cNvSpPr>
          <p:nvPr>
            <p:ph type="sldNum" sz="quarter" idx="5"/>
          </p:nvPr>
        </p:nvSpPr>
        <p:spPr/>
        <p:txBody>
          <a:bodyPr/>
          <a:lstStyle/>
          <a:p>
            <a:fld id="{1608473F-6A50-445C-81C2-46282FDC8061}" type="slidenum">
              <a:rPr lang="en-US" smtClean="0"/>
              <a:t>12</a:t>
            </a:fld>
            <a:endParaRPr lang="en-US"/>
          </a:p>
        </p:txBody>
      </p:sp>
    </p:spTree>
    <p:extLst>
      <p:ext uri="{BB962C8B-B14F-4D97-AF65-F5344CB8AC3E}">
        <p14:creationId xmlns:p14="http://schemas.microsoft.com/office/powerpoint/2010/main" val="227870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“List Accommodations” you will see the accommodations that have been requested for the current semester. This will be covered in greater depth in another video.</a:t>
            </a:r>
          </a:p>
        </p:txBody>
      </p:sp>
      <p:sp>
        <p:nvSpPr>
          <p:cNvPr id="4" name="Slide Number Placeholder 3"/>
          <p:cNvSpPr>
            <a:spLocks noGrp="1"/>
          </p:cNvSpPr>
          <p:nvPr>
            <p:ph type="sldNum" sz="quarter" idx="5"/>
          </p:nvPr>
        </p:nvSpPr>
        <p:spPr/>
        <p:txBody>
          <a:bodyPr/>
          <a:lstStyle/>
          <a:p>
            <a:fld id="{1608473F-6A50-445C-81C2-46282FDC8061}" type="slidenum">
              <a:rPr lang="en-US" smtClean="0"/>
              <a:t>13</a:t>
            </a:fld>
            <a:endParaRPr lang="en-US"/>
          </a:p>
        </p:txBody>
      </p:sp>
    </p:spTree>
    <p:extLst>
      <p:ext uri="{BB962C8B-B14F-4D97-AF65-F5344CB8AC3E}">
        <p14:creationId xmlns:p14="http://schemas.microsoft.com/office/powerpoint/2010/main" val="406457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“Quizzes, Tests and Exams” allows you to book to use the SAS Exam Centre and see the status of your current bookings. Again, this is covered in another video.</a:t>
            </a:r>
          </a:p>
        </p:txBody>
      </p:sp>
      <p:sp>
        <p:nvSpPr>
          <p:cNvPr id="4" name="Slide Number Placeholder 3"/>
          <p:cNvSpPr>
            <a:spLocks noGrp="1"/>
          </p:cNvSpPr>
          <p:nvPr>
            <p:ph type="sldNum" sz="quarter" idx="5"/>
          </p:nvPr>
        </p:nvSpPr>
        <p:spPr/>
        <p:txBody>
          <a:bodyPr/>
          <a:lstStyle/>
          <a:p>
            <a:fld id="{1608473F-6A50-445C-81C2-46282FDC8061}" type="slidenum">
              <a:rPr lang="en-US" smtClean="0"/>
              <a:t>14</a:t>
            </a:fld>
            <a:endParaRPr lang="en-US"/>
          </a:p>
        </p:txBody>
      </p:sp>
    </p:spTree>
    <p:extLst>
      <p:ext uri="{BB962C8B-B14F-4D97-AF65-F5344CB8AC3E}">
        <p14:creationId xmlns:p14="http://schemas.microsoft.com/office/powerpoint/2010/main" val="254337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E-Form Agreements” shows you items you have already signed, like the Agreement for Services we saw at the start. You can click on “view” to review the details.”</a:t>
            </a:r>
          </a:p>
        </p:txBody>
      </p:sp>
      <p:sp>
        <p:nvSpPr>
          <p:cNvPr id="4" name="Slide Number Placeholder 3"/>
          <p:cNvSpPr>
            <a:spLocks noGrp="1"/>
          </p:cNvSpPr>
          <p:nvPr>
            <p:ph type="sldNum" sz="quarter" idx="5"/>
          </p:nvPr>
        </p:nvSpPr>
        <p:spPr/>
        <p:txBody>
          <a:bodyPr/>
          <a:lstStyle/>
          <a:p>
            <a:fld id="{1608473F-6A50-445C-81C2-46282FDC8061}" type="slidenum">
              <a:rPr lang="en-US" smtClean="0"/>
              <a:t>15</a:t>
            </a:fld>
            <a:endParaRPr lang="en-US"/>
          </a:p>
        </p:txBody>
      </p:sp>
    </p:spTree>
    <p:extLst>
      <p:ext uri="{BB962C8B-B14F-4D97-AF65-F5344CB8AC3E}">
        <p14:creationId xmlns:p14="http://schemas.microsoft.com/office/powerpoint/2010/main" val="104478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 does not currently require students to print a copy of their accommodation letter for instructors. However, if you would like a copy for your own records, use the tool in the middle of the screen. Choose the relevant course, then click “Generate PDF”.</a:t>
            </a:r>
          </a:p>
        </p:txBody>
      </p:sp>
      <p:sp>
        <p:nvSpPr>
          <p:cNvPr id="4" name="Slide Number Placeholder 3"/>
          <p:cNvSpPr>
            <a:spLocks noGrp="1"/>
          </p:cNvSpPr>
          <p:nvPr>
            <p:ph type="sldNum" sz="quarter" idx="5"/>
          </p:nvPr>
        </p:nvSpPr>
        <p:spPr/>
        <p:txBody>
          <a:bodyPr/>
          <a:lstStyle/>
          <a:p>
            <a:fld id="{1608473F-6A50-445C-81C2-46282FDC8061}" type="slidenum">
              <a:rPr lang="en-US" smtClean="0"/>
              <a:t>16</a:t>
            </a:fld>
            <a:endParaRPr lang="en-US"/>
          </a:p>
        </p:txBody>
      </p:sp>
    </p:spTree>
    <p:extLst>
      <p:ext uri="{BB962C8B-B14F-4D97-AF65-F5344CB8AC3E}">
        <p14:creationId xmlns:p14="http://schemas.microsoft.com/office/powerpoint/2010/main" val="398667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17</a:t>
            </a:fld>
            <a:endParaRPr lang="en-US"/>
          </a:p>
        </p:txBody>
      </p:sp>
    </p:spTree>
    <p:extLst>
      <p:ext uri="{BB962C8B-B14F-4D97-AF65-F5344CB8AC3E}">
        <p14:creationId xmlns:p14="http://schemas.microsoft.com/office/powerpoint/2010/main" val="1646646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18</a:t>
            </a:fld>
            <a:endParaRPr lang="en-US"/>
          </a:p>
        </p:txBody>
      </p:sp>
    </p:spTree>
    <p:extLst>
      <p:ext uri="{BB962C8B-B14F-4D97-AF65-F5344CB8AC3E}">
        <p14:creationId xmlns:p14="http://schemas.microsoft.com/office/powerpoint/2010/main" val="29022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login for the first time, you’ll see a heading called “Required Forms”</a:t>
            </a:r>
          </a:p>
        </p:txBody>
      </p:sp>
      <p:sp>
        <p:nvSpPr>
          <p:cNvPr id="4" name="Slide Number Placeholder 3"/>
          <p:cNvSpPr>
            <a:spLocks noGrp="1"/>
          </p:cNvSpPr>
          <p:nvPr>
            <p:ph type="sldNum" sz="quarter" idx="5"/>
          </p:nvPr>
        </p:nvSpPr>
        <p:spPr/>
        <p:txBody>
          <a:bodyPr/>
          <a:lstStyle/>
          <a:p>
            <a:fld id="{1608473F-6A50-445C-81C2-46282FDC8061}" type="slidenum">
              <a:rPr lang="en-US" smtClean="0"/>
              <a:t>3</a:t>
            </a:fld>
            <a:endParaRPr lang="en-US"/>
          </a:p>
        </p:txBody>
      </p:sp>
    </p:spTree>
    <p:extLst>
      <p:ext uri="{BB962C8B-B14F-4D97-AF65-F5344CB8AC3E}">
        <p14:creationId xmlns:p14="http://schemas.microsoft.com/office/powerpoint/2010/main" val="353120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item. In this case, it’s called “Agreement for Services” which needs to be completed once per year.</a:t>
            </a:r>
          </a:p>
        </p:txBody>
      </p:sp>
      <p:sp>
        <p:nvSpPr>
          <p:cNvPr id="4" name="Slide Number Placeholder 3"/>
          <p:cNvSpPr>
            <a:spLocks noGrp="1"/>
          </p:cNvSpPr>
          <p:nvPr>
            <p:ph type="sldNum" sz="quarter" idx="5"/>
          </p:nvPr>
        </p:nvSpPr>
        <p:spPr/>
        <p:txBody>
          <a:bodyPr/>
          <a:lstStyle/>
          <a:p>
            <a:fld id="{1608473F-6A50-445C-81C2-46282FDC8061}" type="slidenum">
              <a:rPr lang="en-US" smtClean="0"/>
              <a:t>4</a:t>
            </a:fld>
            <a:endParaRPr lang="en-US"/>
          </a:p>
        </p:txBody>
      </p:sp>
    </p:spTree>
    <p:extLst>
      <p:ext uri="{BB962C8B-B14F-4D97-AF65-F5344CB8AC3E}">
        <p14:creationId xmlns:p14="http://schemas.microsoft.com/office/powerpoint/2010/main" val="55180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Agreement for Services highlights key information about how SAS works. When something goes wrong, it’s often because of a misunderstanding about one of these principles. We’ve used plain language to try to make it accessible for everyone.</a:t>
            </a:r>
          </a:p>
        </p:txBody>
      </p:sp>
      <p:sp>
        <p:nvSpPr>
          <p:cNvPr id="4" name="Slide Number Placeholder 3"/>
          <p:cNvSpPr>
            <a:spLocks noGrp="1"/>
          </p:cNvSpPr>
          <p:nvPr>
            <p:ph type="sldNum" sz="quarter" idx="5"/>
          </p:nvPr>
        </p:nvSpPr>
        <p:spPr/>
        <p:txBody>
          <a:bodyPr/>
          <a:lstStyle/>
          <a:p>
            <a:fld id="{1608473F-6A50-445C-81C2-46282FDC8061}" type="slidenum">
              <a:rPr lang="en-US" smtClean="0"/>
              <a:t>5</a:t>
            </a:fld>
            <a:endParaRPr lang="en-US"/>
          </a:p>
        </p:txBody>
      </p:sp>
    </p:spTree>
    <p:extLst>
      <p:ext uri="{BB962C8B-B14F-4D97-AF65-F5344CB8AC3E}">
        <p14:creationId xmlns:p14="http://schemas.microsoft.com/office/powerpoint/2010/main" val="277883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type your name in the consent box.</a:t>
            </a:r>
          </a:p>
        </p:txBody>
      </p:sp>
      <p:sp>
        <p:nvSpPr>
          <p:cNvPr id="4" name="Slide Number Placeholder 3"/>
          <p:cNvSpPr>
            <a:spLocks noGrp="1"/>
          </p:cNvSpPr>
          <p:nvPr>
            <p:ph type="sldNum" sz="quarter" idx="5"/>
          </p:nvPr>
        </p:nvSpPr>
        <p:spPr/>
        <p:txBody>
          <a:bodyPr/>
          <a:lstStyle/>
          <a:p>
            <a:fld id="{1608473F-6A50-445C-81C2-46282FDC8061}" type="slidenum">
              <a:rPr lang="en-US" smtClean="0"/>
              <a:t>6</a:t>
            </a:fld>
            <a:endParaRPr lang="en-US"/>
          </a:p>
        </p:txBody>
      </p:sp>
    </p:spTree>
    <p:extLst>
      <p:ext uri="{BB962C8B-B14F-4D97-AF65-F5344CB8AC3E}">
        <p14:creationId xmlns:p14="http://schemas.microsoft.com/office/powerpoint/2010/main" val="299987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dashboard, which is what you will usually see when you first login.</a:t>
            </a:r>
          </a:p>
        </p:txBody>
      </p:sp>
      <p:sp>
        <p:nvSpPr>
          <p:cNvPr id="4" name="Slide Number Placeholder 3"/>
          <p:cNvSpPr>
            <a:spLocks noGrp="1"/>
          </p:cNvSpPr>
          <p:nvPr>
            <p:ph type="sldNum" sz="quarter" idx="5"/>
          </p:nvPr>
        </p:nvSpPr>
        <p:spPr/>
        <p:txBody>
          <a:bodyPr/>
          <a:lstStyle/>
          <a:p>
            <a:fld id="{1608473F-6A50-445C-81C2-46282FDC8061}" type="slidenum">
              <a:rPr lang="en-US" smtClean="0"/>
              <a:t>7</a:t>
            </a:fld>
            <a:endParaRPr lang="en-US"/>
          </a:p>
        </p:txBody>
      </p:sp>
    </p:spTree>
    <p:extLst>
      <p:ext uri="{BB962C8B-B14F-4D97-AF65-F5344CB8AC3E}">
        <p14:creationId xmlns:p14="http://schemas.microsoft.com/office/powerpoint/2010/main" val="295184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profile” shows some basic information such as your name, student ID and email address. Please let us know if any of these things need to be changed.</a:t>
            </a:r>
          </a:p>
        </p:txBody>
      </p:sp>
      <p:sp>
        <p:nvSpPr>
          <p:cNvPr id="4" name="Slide Number Placeholder 3"/>
          <p:cNvSpPr>
            <a:spLocks noGrp="1"/>
          </p:cNvSpPr>
          <p:nvPr>
            <p:ph type="sldNum" sz="quarter" idx="5"/>
          </p:nvPr>
        </p:nvSpPr>
        <p:spPr/>
        <p:txBody>
          <a:bodyPr/>
          <a:lstStyle/>
          <a:p>
            <a:fld id="{1608473F-6A50-445C-81C2-46282FDC8061}" type="slidenum">
              <a:rPr lang="en-US" smtClean="0"/>
              <a:t>8</a:t>
            </a:fld>
            <a:endParaRPr lang="en-US"/>
          </a:p>
        </p:txBody>
      </p:sp>
    </p:spTree>
    <p:extLst>
      <p:ext uri="{BB962C8B-B14F-4D97-AF65-F5344CB8AC3E}">
        <p14:creationId xmlns:p14="http://schemas.microsoft.com/office/powerpoint/2010/main" val="170641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“SMS (Text Messaging)” feature to receive notifications about appointments and exam bookings.</a:t>
            </a:r>
          </a:p>
        </p:txBody>
      </p:sp>
      <p:sp>
        <p:nvSpPr>
          <p:cNvPr id="4" name="Slide Number Placeholder 3"/>
          <p:cNvSpPr>
            <a:spLocks noGrp="1"/>
          </p:cNvSpPr>
          <p:nvPr>
            <p:ph type="sldNum" sz="quarter" idx="5"/>
          </p:nvPr>
        </p:nvSpPr>
        <p:spPr/>
        <p:txBody>
          <a:bodyPr/>
          <a:lstStyle/>
          <a:p>
            <a:fld id="{1608473F-6A50-445C-81C2-46282FDC8061}" type="slidenum">
              <a:rPr lang="en-US" smtClean="0"/>
              <a:t>9</a:t>
            </a:fld>
            <a:endParaRPr lang="en-US"/>
          </a:p>
        </p:txBody>
      </p:sp>
    </p:spTree>
    <p:extLst>
      <p:ext uri="{BB962C8B-B14F-4D97-AF65-F5344CB8AC3E}">
        <p14:creationId xmlns:p14="http://schemas.microsoft.com/office/powerpoint/2010/main" val="343617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“Additional Documentation” feature if you are already assigned to an on-going SAS advisor and have been asked to provide updated or additional documentation. There is a separate video about how to use this tool.</a:t>
            </a:r>
          </a:p>
        </p:txBody>
      </p:sp>
      <p:sp>
        <p:nvSpPr>
          <p:cNvPr id="4" name="Slide Number Placeholder 3"/>
          <p:cNvSpPr>
            <a:spLocks noGrp="1"/>
          </p:cNvSpPr>
          <p:nvPr>
            <p:ph type="sldNum" sz="quarter" idx="5"/>
          </p:nvPr>
        </p:nvSpPr>
        <p:spPr/>
        <p:txBody>
          <a:bodyPr/>
          <a:lstStyle/>
          <a:p>
            <a:fld id="{1608473F-6A50-445C-81C2-46282FDC8061}" type="slidenum">
              <a:rPr lang="en-US" smtClean="0"/>
              <a:t>10</a:t>
            </a:fld>
            <a:endParaRPr lang="en-US"/>
          </a:p>
        </p:txBody>
      </p:sp>
    </p:spTree>
    <p:extLst>
      <p:ext uri="{BB962C8B-B14F-4D97-AF65-F5344CB8AC3E}">
        <p14:creationId xmlns:p14="http://schemas.microsoft.com/office/powerpoint/2010/main" val="9797321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1B2A0D-4A1C-44EF-97A6-42AE0C21417F}" type="slidenum">
              <a:rPr lang="en-US" smtClean="0"/>
              <a:t>‹#›</a:t>
            </a:fld>
            <a:endParaRPr lang="en-US"/>
          </a:p>
        </p:txBody>
      </p:sp>
    </p:spTree>
    <p:extLst>
      <p:ext uri="{BB962C8B-B14F-4D97-AF65-F5344CB8AC3E}">
        <p14:creationId xmlns:p14="http://schemas.microsoft.com/office/powerpoint/2010/main" val="266118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1210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364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10668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1B2A0D-4A1C-44EF-97A6-42AE0C21417F}" type="slidenum">
              <a:rPr lang="en-US" smtClean="0"/>
              <a:t>‹#›</a:t>
            </a:fld>
            <a:endParaRPr lang="en-US"/>
          </a:p>
        </p:txBody>
      </p:sp>
    </p:spTree>
    <p:extLst>
      <p:ext uri="{BB962C8B-B14F-4D97-AF65-F5344CB8AC3E}">
        <p14:creationId xmlns:p14="http://schemas.microsoft.com/office/powerpoint/2010/main" val="19349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621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E1E73-9344-44FA-9E06-600ACED88FA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63679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E1E73-9344-44FA-9E06-600ACED88FA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7316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E73-9344-44FA-9E06-600ACED88FA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0640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61433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2218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0E1E73-9344-44FA-9E06-600ACED88FAB}" type="datetimeFigureOut">
              <a:rPr lang="en-US" smtClean="0"/>
              <a:t>5/8/2023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61B2A0D-4A1C-44EF-97A6-42AE0C21417F}" type="slidenum">
              <a:rPr lang="en-US" smtClean="0"/>
              <a:t>‹#›</a:t>
            </a:fld>
            <a:endParaRPr lang="en-US"/>
          </a:p>
        </p:txBody>
      </p:sp>
    </p:spTree>
    <p:extLst>
      <p:ext uri="{BB962C8B-B14F-4D97-AF65-F5344CB8AC3E}">
        <p14:creationId xmlns:p14="http://schemas.microsoft.com/office/powerpoint/2010/main" val="151167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18-23AB-40F6-BF1A-D1A5AAE42DEE}"/>
              </a:ext>
            </a:extLst>
          </p:cNvPr>
          <p:cNvSpPr>
            <a:spLocks noGrp="1"/>
          </p:cNvSpPr>
          <p:nvPr>
            <p:ph type="ctrTitle"/>
          </p:nvPr>
        </p:nvSpPr>
        <p:spPr/>
        <p:txBody>
          <a:bodyPr/>
          <a:lstStyle/>
          <a:p>
            <a:r>
              <a:rPr lang="en-US" sz="3600" dirty="0"/>
              <a:t>SAS Student Portal</a:t>
            </a:r>
            <a:br>
              <a:rPr lang="en-US" dirty="0"/>
            </a:br>
            <a:r>
              <a:rPr lang="en-US" dirty="0"/>
              <a:t>Quick Tour</a:t>
            </a:r>
          </a:p>
        </p:txBody>
      </p:sp>
      <p:sp>
        <p:nvSpPr>
          <p:cNvPr id="3" name="Subtitle 2">
            <a:extLst>
              <a:ext uri="{FF2B5EF4-FFF2-40B4-BE49-F238E27FC236}">
                <a16:creationId xmlns:a16="http://schemas.microsoft.com/office/drawing/2014/main" id="{00BCE53D-89BE-4594-8948-7B19933BB168}"/>
              </a:ext>
            </a:extLst>
          </p:cNvPr>
          <p:cNvSpPr>
            <a:spLocks noGrp="1"/>
          </p:cNvSpPr>
          <p:nvPr>
            <p:ph type="subTitle" idx="1"/>
          </p:nvPr>
        </p:nvSpPr>
        <p:spPr/>
        <p:txBody>
          <a:bodyPr/>
          <a:lstStyle/>
          <a:p>
            <a:r>
              <a:rPr lang="en-US" dirty="0"/>
              <a:t>Student Accessibility Services</a:t>
            </a:r>
          </a:p>
        </p:txBody>
      </p:sp>
      <p:pic>
        <p:nvPicPr>
          <p:cNvPr id="9" name="Picture 8" descr="Logo for Student Wellness">
            <a:extLst>
              <a:ext uri="{FF2B5EF4-FFF2-40B4-BE49-F238E27FC236}">
                <a16:creationId xmlns:a16="http://schemas.microsoft.com/office/drawing/2014/main" id="{61DE7579-F3CE-4B22-B3AF-9B53A9CAB1BD}"/>
              </a:ext>
            </a:extLst>
          </p:cNvPr>
          <p:cNvPicPr>
            <a:picLocks noChangeAspect="1"/>
          </p:cNvPicPr>
          <p:nvPr/>
        </p:nvPicPr>
        <p:blipFill>
          <a:blip r:embed="rId2"/>
          <a:stretch>
            <a:fillRect/>
          </a:stretch>
        </p:blipFill>
        <p:spPr>
          <a:xfrm>
            <a:off x="9293308" y="3967387"/>
            <a:ext cx="1828844" cy="2405728"/>
          </a:xfrm>
          <a:prstGeom prst="rect">
            <a:avLst/>
          </a:prstGeom>
        </p:spPr>
      </p:pic>
    </p:spTree>
    <p:extLst>
      <p:ext uri="{BB962C8B-B14F-4D97-AF65-F5344CB8AC3E}">
        <p14:creationId xmlns:p14="http://schemas.microsoft.com/office/powerpoint/2010/main" val="418436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e additional documentation page provides an explanation of the purpose of  this tool. There is a large horizontal button to submit additional documentation. Previous submissions are at the bottom.">
            <a:extLst>
              <a:ext uri="{FF2B5EF4-FFF2-40B4-BE49-F238E27FC236}">
                <a16:creationId xmlns:a16="http://schemas.microsoft.com/office/drawing/2014/main" id="{AA4CA50D-FDFA-579B-D67C-5DF119B19122}"/>
              </a:ext>
            </a:extLst>
          </p:cNvPr>
          <p:cNvPicPr>
            <a:picLocks noChangeAspect="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13643C04-D96F-4D04-B266-F68834CEA218}"/>
              </a:ext>
              <a:ext uri="{C183D7F6-B498-43B3-948B-1728B52AA6E4}">
                <adec:decorative xmlns:adec="http://schemas.microsoft.com/office/drawing/2017/decorative" val="1"/>
              </a:ext>
            </a:extLst>
          </p:cNvPr>
          <p:cNvSpPr/>
          <p:nvPr/>
        </p:nvSpPr>
        <p:spPr>
          <a:xfrm>
            <a:off x="732501" y="3128010"/>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09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s listing email messages sent by the system, the date and time each was sent, and a link to view the details.">
            <a:extLst>
              <a:ext uri="{FF2B5EF4-FFF2-40B4-BE49-F238E27FC236}">
                <a16:creationId xmlns:a16="http://schemas.microsoft.com/office/drawing/2014/main" id="{1B763080-15BC-2F30-5BC8-7E2132F94621}"/>
              </a:ext>
            </a:extLst>
          </p:cNvPr>
          <p:cNvPicPr>
            <a:picLocks noChangeAspect="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0B07EEFE-33ED-92F7-21DB-AAEAF23A2FE6}"/>
              </a:ext>
              <a:ext uri="{C183D7F6-B498-43B3-948B-1728B52AA6E4}">
                <adec:decorative xmlns:adec="http://schemas.microsoft.com/office/drawing/2017/decorative" val="1"/>
              </a:ext>
            </a:extLst>
          </p:cNvPr>
          <p:cNvSpPr/>
          <p:nvPr/>
        </p:nvSpPr>
        <p:spPr>
          <a:xfrm>
            <a:off x="732501" y="328993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68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quot;My Eligibility&quot; in which accommodations are grouped by type, such as &quot;classroom access&quot;, &quot;notetaking services&quot;, and &quot;quizzes, tests and exams.&quot;">
            <a:extLst>
              <a:ext uri="{FF2B5EF4-FFF2-40B4-BE49-F238E27FC236}">
                <a16:creationId xmlns:a16="http://schemas.microsoft.com/office/drawing/2014/main" id="{5EC9C0A5-BDE9-A315-8BD9-015A15A846D3}"/>
              </a:ext>
            </a:extLst>
          </p:cNvPr>
          <p:cNvPicPr>
            <a:picLocks noChangeAspect="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D1E1EDF7-41F0-3209-EDD3-1E2F7778FAC4}"/>
              </a:ext>
              <a:ext uri="{C183D7F6-B498-43B3-948B-1728B52AA6E4}">
                <adec:decorative xmlns:adec="http://schemas.microsoft.com/office/drawing/2017/decorative" val="1"/>
              </a:ext>
            </a:extLst>
          </p:cNvPr>
          <p:cNvSpPr/>
          <p:nvPr/>
        </p:nvSpPr>
        <p:spPr>
          <a:xfrm>
            <a:off x="732501" y="3847909"/>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58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shows how accommodations are listed for each course, and includes key details about the course such as when it is scheduled. You can see which accommodations were selected and whether they were approved.">
            <a:extLst>
              <a:ext uri="{FF2B5EF4-FFF2-40B4-BE49-F238E27FC236}">
                <a16:creationId xmlns:a16="http://schemas.microsoft.com/office/drawing/2014/main" id="{FA3CC0A5-1CAD-AC1B-BCCF-49FDAE23118D}"/>
              </a:ext>
            </a:extLst>
          </p:cNvPr>
          <p:cNvPicPr>
            <a:picLocks noChangeAspect="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74C5CBEA-EF7D-4769-65F8-570B2D187FB3}"/>
              </a:ext>
              <a:ext uri="{C183D7F6-B498-43B3-948B-1728B52AA6E4}">
                <adec:decorative xmlns:adec="http://schemas.microsoft.com/office/drawing/2017/decorative" val="1"/>
              </a:ext>
            </a:extLst>
          </p:cNvPr>
          <p:cNvSpPr/>
          <p:nvPr/>
        </p:nvSpPr>
        <p:spPr>
          <a:xfrm>
            <a:off x="732501" y="4004310"/>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58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e &quot;Alternative Testing Agreement(s)&quot; section allows you to choose a course, then click on the &quot;schedule an exam&quot; button. Below that is a list of bookings that have already been submitted.">
            <a:extLst>
              <a:ext uri="{FF2B5EF4-FFF2-40B4-BE49-F238E27FC236}">
                <a16:creationId xmlns:a16="http://schemas.microsoft.com/office/drawing/2014/main" id="{7B81CF64-5F37-9A51-4822-F3D75B218702}"/>
              </a:ext>
            </a:extLst>
          </p:cNvPr>
          <p:cNvPicPr>
            <a:picLocks noChangeAspect="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674D7FE9-D2F7-A7BF-7BBE-2990F75ACD19}"/>
              </a:ext>
              <a:ext uri="{C183D7F6-B498-43B3-948B-1728B52AA6E4}">
                <adec:decorative xmlns:adec="http://schemas.microsoft.com/office/drawing/2017/decorative" val="1"/>
              </a:ext>
            </a:extLst>
          </p:cNvPr>
          <p:cNvSpPr/>
          <p:nvPr/>
        </p:nvSpPr>
        <p:spPr>
          <a:xfrm>
            <a:off x="732501" y="418528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518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showing previously submitted e-form agreements. They are listed by date and time, and you can click on &quot;view&quot; to access the full details.">
            <a:extLst>
              <a:ext uri="{FF2B5EF4-FFF2-40B4-BE49-F238E27FC236}">
                <a16:creationId xmlns:a16="http://schemas.microsoft.com/office/drawing/2014/main" id="{E2976661-28F7-15C2-7DD0-034904E73C16}"/>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434C3945-46E0-DFCA-CB99-EC941362C185}"/>
              </a:ext>
              <a:ext uri="{C183D7F6-B498-43B3-948B-1728B52AA6E4}">
                <adec:decorative xmlns:adec="http://schemas.microsoft.com/office/drawing/2017/decorative" val="1"/>
              </a:ext>
            </a:extLst>
          </p:cNvPr>
          <p:cNvSpPr/>
          <p:nvPr/>
        </p:nvSpPr>
        <p:spPr>
          <a:xfrm>
            <a:off x="732501" y="452818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CA59D95-6564-CC05-0A14-E2DF5D05986D}"/>
              </a:ext>
              <a:ext uri="{C183D7F6-B498-43B3-948B-1728B52AA6E4}">
                <adec:decorative xmlns:adec="http://schemas.microsoft.com/office/drawing/2017/decorative" val="1"/>
              </a:ext>
            </a:extLst>
          </p:cNvPr>
          <p:cNvSpPr/>
          <p:nvPr/>
        </p:nvSpPr>
        <p:spPr>
          <a:xfrm>
            <a:off x="9067800" y="3990975"/>
            <a:ext cx="638175" cy="351979"/>
          </a:xfrm>
          <a:prstGeom prst="ellipse">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97731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your dashboard. There is a section in the middle of the screen called &quot;Printing Faculty Notification Letter in PDF&quot;.">
            <a:extLst>
              <a:ext uri="{FF2B5EF4-FFF2-40B4-BE49-F238E27FC236}">
                <a16:creationId xmlns:a16="http://schemas.microsoft.com/office/drawing/2014/main" id="{6E1A78F5-987F-9F06-ADBD-B0A58971F976}"/>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078FDD5A-0DEF-7176-FD60-6CD3844CD6EA}"/>
              </a:ext>
              <a:ext uri="{C183D7F6-B498-43B3-948B-1728B52AA6E4}">
                <adec:decorative xmlns:adec="http://schemas.microsoft.com/office/drawing/2017/decorative" val="1"/>
              </a:ext>
            </a:extLst>
          </p:cNvPr>
          <p:cNvSpPr/>
          <p:nvPr/>
        </p:nvSpPr>
        <p:spPr>
          <a:xfrm>
            <a:off x="732501" y="245173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A53D46-97EA-567B-6383-E5FBB57F79C3}"/>
              </a:ext>
              <a:ext uri="{C183D7F6-B498-43B3-948B-1728B52AA6E4}">
                <adec:decorative xmlns:adec="http://schemas.microsoft.com/office/drawing/2017/decorative" val="1"/>
              </a:ext>
            </a:extLst>
          </p:cNvPr>
          <p:cNvSpPr/>
          <p:nvPr/>
        </p:nvSpPr>
        <p:spPr>
          <a:xfrm>
            <a:off x="4016368" y="4279393"/>
            <a:ext cx="5718182" cy="883158"/>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3844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sp>
        <p:nvSpPr>
          <p:cNvPr id="2" name="Title 1">
            <a:extLst>
              <a:ext uri="{FF2B5EF4-FFF2-40B4-BE49-F238E27FC236}">
                <a16:creationId xmlns:a16="http://schemas.microsoft.com/office/drawing/2014/main" id="{A04822F5-7865-AF97-B0BE-3AC30700A337}"/>
              </a:ext>
            </a:extLst>
          </p:cNvPr>
          <p:cNvSpPr>
            <a:spLocks noGrp="1"/>
          </p:cNvSpPr>
          <p:nvPr>
            <p:ph type="title"/>
          </p:nvPr>
        </p:nvSpPr>
        <p:spPr/>
        <p:txBody>
          <a:bodyPr/>
          <a:lstStyle/>
          <a:p>
            <a:r>
              <a:rPr lang="en-US" dirty="0"/>
              <a:t>An Update is Coming</a:t>
            </a:r>
          </a:p>
        </p:txBody>
      </p:sp>
      <p:sp>
        <p:nvSpPr>
          <p:cNvPr id="4" name="Content Placeholder 3">
            <a:extLst>
              <a:ext uri="{FF2B5EF4-FFF2-40B4-BE49-F238E27FC236}">
                <a16:creationId xmlns:a16="http://schemas.microsoft.com/office/drawing/2014/main" id="{269F76D6-4AFF-AAF4-58F6-E11D52FCA648}"/>
              </a:ext>
            </a:extLst>
          </p:cNvPr>
          <p:cNvSpPr>
            <a:spLocks noGrp="1"/>
          </p:cNvSpPr>
          <p:nvPr>
            <p:ph idx="1"/>
          </p:nvPr>
        </p:nvSpPr>
        <p:spPr/>
        <p:txBody>
          <a:bodyPr>
            <a:normAutofit/>
          </a:bodyPr>
          <a:lstStyle/>
          <a:p>
            <a:r>
              <a:rPr lang="en-US" sz="2800" dirty="0"/>
              <a:t>There will be some changes to </a:t>
            </a:r>
            <a:r>
              <a:rPr lang="en-US" sz="2800" dirty="0" err="1"/>
              <a:t>colours</a:t>
            </a:r>
            <a:r>
              <a:rPr lang="en-US" sz="2800" dirty="0"/>
              <a:t> and layout when the new version is released.</a:t>
            </a:r>
          </a:p>
          <a:p>
            <a:r>
              <a:rPr lang="en-US" sz="2800" dirty="0"/>
              <a:t>It will be mobile friendly and has some helpful new tools.</a:t>
            </a:r>
          </a:p>
          <a:p>
            <a:r>
              <a:rPr lang="en-US" sz="2800" dirty="0"/>
              <a:t>We don’t know the date yet.</a:t>
            </a:r>
          </a:p>
          <a:p>
            <a:r>
              <a:rPr lang="en-US" sz="2800" dirty="0"/>
              <a:t>When more information is available, it will be posted on the SAS website.</a:t>
            </a:r>
          </a:p>
        </p:txBody>
      </p:sp>
    </p:spTree>
    <p:extLst>
      <p:ext uri="{BB962C8B-B14F-4D97-AF65-F5344CB8AC3E}">
        <p14:creationId xmlns:p14="http://schemas.microsoft.com/office/powerpoint/2010/main" val="317518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D30-B2BA-432E-882F-0849242C41E7}"/>
              </a:ext>
            </a:extLst>
          </p:cNvPr>
          <p:cNvSpPr>
            <a:spLocks noGrp="1"/>
          </p:cNvSpPr>
          <p:nvPr>
            <p:ph type="title"/>
          </p:nvPr>
        </p:nvSpPr>
        <p:spPr>
          <a:xfrm>
            <a:off x="5577840" y="4267832"/>
            <a:ext cx="5818818" cy="1297115"/>
          </a:xfrm>
        </p:spPr>
        <p:txBody>
          <a:bodyPr vert="horz" lIns="91440" tIns="45720" rIns="91440" bIns="45720" rtlCol="0" anchor="t">
            <a:normAutofit/>
          </a:bodyPr>
          <a:lstStyle/>
          <a:p>
            <a:r>
              <a:rPr lang="en-US" sz="4400" kern="1200" dirty="0">
                <a:solidFill>
                  <a:srgbClr val="000000"/>
                </a:solidFill>
                <a:latin typeface="+mn-lt"/>
                <a:ea typeface="+mn-ea"/>
                <a:cs typeface="+mn-cs"/>
              </a:rPr>
              <a:t>wellness.uoguelph.ca</a:t>
            </a:r>
            <a:br>
              <a:rPr lang="en-US" sz="4400" kern="1200" dirty="0">
                <a:solidFill>
                  <a:srgbClr val="000000"/>
                </a:solidFill>
                <a:latin typeface="+mn-lt"/>
                <a:ea typeface="+mn-ea"/>
                <a:cs typeface="+mn-cs"/>
              </a:rPr>
            </a:br>
            <a:r>
              <a:rPr lang="en-US" sz="4400" kern="1200" dirty="0">
                <a:solidFill>
                  <a:srgbClr val="000000"/>
                </a:solidFill>
                <a:latin typeface="+mn-lt"/>
                <a:ea typeface="+mn-ea"/>
                <a:cs typeface="+mn-cs"/>
              </a:rPr>
              <a:t>/accessibility</a:t>
            </a:r>
            <a:endParaRPr lang="en-US" sz="4400"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096E19CD-109F-4734-8D07-1BA0075DD043}"/>
              </a:ext>
            </a:extLst>
          </p:cNvPr>
          <p:cNvSpPr>
            <a:spLocks noGrp="1"/>
          </p:cNvSpPr>
          <p:nvPr>
            <p:ph type="body" idx="1"/>
          </p:nvPr>
        </p:nvSpPr>
        <p:spPr>
          <a:xfrm>
            <a:off x="5577840" y="3428999"/>
            <a:ext cx="5818818" cy="838831"/>
          </a:xfrm>
        </p:spPr>
        <p:txBody>
          <a:bodyPr vert="horz" lIns="91440" tIns="45720" rIns="91440" bIns="45720" rtlCol="0" anchor="b">
            <a:normAutofit/>
          </a:bodyPr>
          <a:lstStyle/>
          <a:p>
            <a:r>
              <a:rPr lang="en-US" sz="1800" kern="1200" dirty="0">
                <a:solidFill>
                  <a:srgbClr val="000000"/>
                </a:solidFill>
                <a:latin typeface="+mn-lt"/>
                <a:ea typeface="+mn-ea"/>
                <a:cs typeface="+mn-cs"/>
              </a:rPr>
              <a:t>Contact </a:t>
            </a:r>
            <a:r>
              <a:rPr lang="en-US" sz="1800" dirty="0">
                <a:solidFill>
                  <a:srgbClr val="000000"/>
                </a:solidFill>
              </a:rPr>
              <a:t>Information</a:t>
            </a:r>
            <a:endParaRPr lang="en-US" sz="1800" kern="1200" dirty="0">
              <a:solidFill>
                <a:srgbClr val="000000"/>
              </a:solidFill>
              <a:latin typeface="+mn-lt"/>
              <a:ea typeface="+mn-ea"/>
              <a:cs typeface="+mn-cs"/>
            </a:endParaRPr>
          </a:p>
        </p:txBody>
      </p:sp>
      <p:pic>
        <p:nvPicPr>
          <p:cNvPr id="4" name="Picture 3" descr="Student Wellness logo">
            <a:extLst>
              <a:ext uri="{FF2B5EF4-FFF2-40B4-BE49-F238E27FC236}">
                <a16:creationId xmlns:a16="http://schemas.microsoft.com/office/drawing/2014/main" id="{B08C251F-6D19-4372-973A-316DA01E4762}"/>
              </a:ext>
            </a:extLst>
          </p:cNvPr>
          <p:cNvPicPr>
            <a:picLocks noChangeAspect="1"/>
          </p:cNvPicPr>
          <p:nvPr/>
        </p:nvPicPr>
        <p:blipFill>
          <a:blip r:embed="rId3"/>
          <a:stretch>
            <a:fillRect/>
          </a:stretch>
        </p:blipFill>
        <p:spPr>
          <a:xfrm>
            <a:off x="345089" y="1909985"/>
            <a:ext cx="3584886" cy="4715690"/>
          </a:xfrm>
          <a:prstGeom prst="rect">
            <a:avLst/>
          </a:prstGeom>
        </p:spPr>
      </p:pic>
    </p:spTree>
    <p:extLst>
      <p:ext uri="{BB962C8B-B14F-4D97-AF65-F5344CB8AC3E}">
        <p14:creationId xmlns:p14="http://schemas.microsoft.com/office/powerpoint/2010/main" val="336752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FF227-D083-4DEC-87B7-6994A906B1FF}"/>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5BDA35-2BD5-4358-85DF-ED945D24F8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12" name="Picture 11" descr="Screenshot of the standard U of G login page.">
            <a:extLst>
              <a:ext uri="{FF2B5EF4-FFF2-40B4-BE49-F238E27FC236}">
                <a16:creationId xmlns:a16="http://schemas.microsoft.com/office/drawing/2014/main" id="{5B2E5E76-FE85-7022-2C51-F195865AB0D0}"/>
              </a:ext>
            </a:extLst>
          </p:cNvPr>
          <p:cNvPicPr>
            <a:picLocks noChangeAspect="1"/>
          </p:cNvPicPr>
          <p:nvPr/>
        </p:nvPicPr>
        <p:blipFill>
          <a:blip r:embed="rId4"/>
          <a:stretch>
            <a:fillRect/>
          </a:stretch>
        </p:blipFill>
        <p:spPr>
          <a:xfrm>
            <a:off x="1839798" y="0"/>
            <a:ext cx="8512404" cy="6858000"/>
          </a:xfrm>
          <a:prstGeom prst="rect">
            <a:avLst/>
          </a:prstGeom>
        </p:spPr>
      </p:pic>
    </p:spTree>
    <p:extLst>
      <p:ext uri="{BB962C8B-B14F-4D97-AF65-F5344CB8AC3E}">
        <p14:creationId xmlns:p14="http://schemas.microsoft.com/office/powerpoint/2010/main" val="2334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3" name="Picture 2" descr="Screenshot of the SAS student portal. The main body has a section called &quot;Required forms&quot; and says &quot;action required.&quot;">
            <a:extLst>
              <a:ext uri="{FF2B5EF4-FFF2-40B4-BE49-F238E27FC236}">
                <a16:creationId xmlns:a16="http://schemas.microsoft.com/office/drawing/2014/main" id="{D18EDD69-D2CA-F059-CBDA-CDAD27F2375D}"/>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5FD4245C-E23B-756C-38FD-D6A620A829B9}"/>
              </a:ext>
              <a:ext uri="{C183D7F6-B498-43B3-948B-1728B52AA6E4}">
                <adec:decorative xmlns:adec="http://schemas.microsoft.com/office/drawing/2017/decorative" val="1"/>
              </a:ext>
            </a:extLst>
          </p:cNvPr>
          <p:cNvSpPr/>
          <p:nvPr/>
        </p:nvSpPr>
        <p:spPr>
          <a:xfrm>
            <a:off x="4104409" y="1619250"/>
            <a:ext cx="5538355" cy="1071995"/>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15677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of &quot;required forms&quot; but this time the &quot;agreement for services&quot; has been highlighted.">
            <a:extLst>
              <a:ext uri="{FF2B5EF4-FFF2-40B4-BE49-F238E27FC236}">
                <a16:creationId xmlns:a16="http://schemas.microsoft.com/office/drawing/2014/main" id="{A092B7DA-2DB6-909F-89D1-1A2EF69F24E9}"/>
              </a:ext>
            </a:extLst>
          </p:cNvPr>
          <p:cNvPicPr>
            <a:picLocks noChangeAspect="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F2DDC5BE-6D9B-BEDF-F6EE-37D6E31D27DD}"/>
              </a:ext>
              <a:ext uri="{C183D7F6-B498-43B3-948B-1728B52AA6E4}">
                <adec:decorative xmlns:adec="http://schemas.microsoft.com/office/drawing/2017/decorative" val="1"/>
              </a:ext>
            </a:extLst>
          </p:cNvPr>
          <p:cNvSpPr/>
          <p:nvPr/>
        </p:nvSpPr>
        <p:spPr>
          <a:xfrm flipH="1">
            <a:off x="9546936" y="1661160"/>
            <a:ext cx="1844040" cy="14935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2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the &quot;agreement for services&quot; has been expanded and the full text is available.">
            <a:extLst>
              <a:ext uri="{FF2B5EF4-FFF2-40B4-BE49-F238E27FC236}">
                <a16:creationId xmlns:a16="http://schemas.microsoft.com/office/drawing/2014/main" id="{7F5466D9-7E8D-B99D-9829-559510F839D7}"/>
              </a:ext>
            </a:extLst>
          </p:cNvPr>
          <p:cNvPicPr>
            <a:picLocks noChangeAspect="1"/>
          </p:cNvPicPr>
          <p:nvPr/>
        </p:nvPicPr>
        <p:blipFill>
          <a:blip r:embed="rId4"/>
          <a:stretch>
            <a:fillRect/>
          </a:stretch>
        </p:blipFill>
        <p:spPr>
          <a:xfrm>
            <a:off x="1839798" y="0"/>
            <a:ext cx="8512404" cy="6858000"/>
          </a:xfrm>
          <a:prstGeom prst="rect">
            <a:avLst/>
          </a:prstGeom>
        </p:spPr>
      </p:pic>
    </p:spTree>
    <p:extLst>
      <p:ext uri="{BB962C8B-B14F-4D97-AF65-F5344CB8AC3E}">
        <p14:creationId xmlns:p14="http://schemas.microsoft.com/office/powerpoint/2010/main" val="184421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At the bottom of the &quot;agreement for services&quot; there is a box called &quot;your consent&quot;.">
            <a:extLst>
              <a:ext uri="{FF2B5EF4-FFF2-40B4-BE49-F238E27FC236}">
                <a16:creationId xmlns:a16="http://schemas.microsoft.com/office/drawing/2014/main" id="{3152CCF0-C034-46D5-2917-529965CD7856}"/>
              </a:ext>
            </a:extLst>
          </p:cNvPr>
          <p:cNvPicPr>
            <a:picLocks noChangeAspect="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E6095223-527A-FEFA-EC0F-54159D3468AA}"/>
              </a:ext>
              <a:ext uri="{C183D7F6-B498-43B3-948B-1728B52AA6E4}">
                <adec:decorative xmlns:adec="http://schemas.microsoft.com/office/drawing/2017/decorative" val="1"/>
              </a:ext>
            </a:extLst>
          </p:cNvPr>
          <p:cNvSpPr/>
          <p:nvPr/>
        </p:nvSpPr>
        <p:spPr>
          <a:xfrm flipH="1">
            <a:off x="8790651" y="3670935"/>
            <a:ext cx="1844040" cy="14935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dirty="0"/>
              <a:t>1</a:t>
            </a:r>
          </a:p>
        </p:txBody>
      </p:sp>
      <p:sp>
        <p:nvSpPr>
          <p:cNvPr id="7" name="Arrow: Right 6">
            <a:extLst>
              <a:ext uri="{FF2B5EF4-FFF2-40B4-BE49-F238E27FC236}">
                <a16:creationId xmlns:a16="http://schemas.microsoft.com/office/drawing/2014/main" id="{4549B22B-AAE5-F048-7166-A199C37EDD91}"/>
              </a:ext>
              <a:ext uri="{C183D7F6-B498-43B3-948B-1728B52AA6E4}">
                <adec:decorative xmlns:adec="http://schemas.microsoft.com/office/drawing/2017/decorative" val="1"/>
              </a:ext>
            </a:extLst>
          </p:cNvPr>
          <p:cNvSpPr/>
          <p:nvPr/>
        </p:nvSpPr>
        <p:spPr>
          <a:xfrm>
            <a:off x="2362203" y="4417695"/>
            <a:ext cx="1844040" cy="14935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a:t>2</a:t>
            </a:r>
          </a:p>
        </p:txBody>
      </p:sp>
    </p:spTree>
    <p:extLst>
      <p:ext uri="{BB962C8B-B14F-4D97-AF65-F5344CB8AC3E}">
        <p14:creationId xmlns:p14="http://schemas.microsoft.com/office/powerpoint/2010/main" val="10766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a screenshot of your dashboard. There is a large section in the main body that says &quot;Important messages&quot;. A vertical navigation bar is on the left.">
            <a:extLst>
              <a:ext uri="{FF2B5EF4-FFF2-40B4-BE49-F238E27FC236}">
                <a16:creationId xmlns:a16="http://schemas.microsoft.com/office/drawing/2014/main" id="{C7255DD2-ADD3-9BC7-BB76-803D03CA32B9}"/>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EE2A5D8B-9AEB-2963-0F79-0EC703C0D996}"/>
              </a:ext>
              <a:ext uri="{C183D7F6-B498-43B3-948B-1728B52AA6E4}">
                <adec:decorative xmlns:adec="http://schemas.microsoft.com/office/drawing/2017/decorative" val="1"/>
              </a:ext>
            </a:extLst>
          </p:cNvPr>
          <p:cNvSpPr/>
          <p:nvPr/>
        </p:nvSpPr>
        <p:spPr>
          <a:xfrm>
            <a:off x="732501" y="243268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1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On the &quot;My profile&quot; page, none of the fields are editable.">
            <a:extLst>
              <a:ext uri="{FF2B5EF4-FFF2-40B4-BE49-F238E27FC236}">
                <a16:creationId xmlns:a16="http://schemas.microsoft.com/office/drawing/2014/main" id="{A6113E17-BBE7-AD20-EDF3-80E923185A5B}"/>
              </a:ext>
            </a:extLst>
          </p:cNvPr>
          <p:cNvPicPr>
            <a:picLocks noChangeAspect="1"/>
          </p:cNvPicPr>
          <p:nvPr/>
        </p:nvPicPr>
        <p:blipFill>
          <a:blip r:embed="rId4"/>
          <a:stretch>
            <a:fillRect/>
          </a:stretch>
        </p:blipFill>
        <p:spPr>
          <a:xfrm>
            <a:off x="1839798" y="0"/>
            <a:ext cx="8512404" cy="6858000"/>
          </a:xfrm>
          <a:prstGeom prst="rect">
            <a:avLst/>
          </a:prstGeom>
        </p:spPr>
      </p:pic>
      <p:sp>
        <p:nvSpPr>
          <p:cNvPr id="8" name="Arrow: Right 7">
            <a:extLst>
              <a:ext uri="{FF2B5EF4-FFF2-40B4-BE49-F238E27FC236}">
                <a16:creationId xmlns:a16="http://schemas.microsoft.com/office/drawing/2014/main" id="{A0A7F184-53C7-B7E6-E728-DE78ED488CC0}"/>
              </a:ext>
              <a:ext uri="{C183D7F6-B498-43B3-948B-1728B52AA6E4}">
                <adec:decorative xmlns:adec="http://schemas.microsoft.com/office/drawing/2017/decorative" val="1"/>
              </a:ext>
            </a:extLst>
          </p:cNvPr>
          <p:cNvSpPr/>
          <p:nvPr/>
        </p:nvSpPr>
        <p:spPr>
          <a:xfrm>
            <a:off x="732501" y="262318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91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1E571-4E8C-DDED-4DD5-9677CBE269B1}"/>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485117-9FE2-A110-9098-7DC5F0ADB5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On the &quot;SMS (Text Messaging) Preference&quot; page, you are asked to provide your cell phone number and specify which types of notifications you would like to receive.">
            <a:extLst>
              <a:ext uri="{FF2B5EF4-FFF2-40B4-BE49-F238E27FC236}">
                <a16:creationId xmlns:a16="http://schemas.microsoft.com/office/drawing/2014/main" id="{7157A7CB-0605-53D2-FB3D-0CCF4C10CA7B}"/>
              </a:ext>
            </a:extLst>
          </p:cNvPr>
          <p:cNvPicPr>
            <a:picLocks noChangeAspect="1"/>
          </p:cNvPicPr>
          <p:nvPr/>
        </p:nvPicPr>
        <p:blipFill>
          <a:blip r:embed="rId4"/>
          <a:stretch>
            <a:fillRect/>
          </a:stretch>
        </p:blipFill>
        <p:spPr>
          <a:xfrm>
            <a:off x="1839798" y="0"/>
            <a:ext cx="8512404" cy="6858000"/>
          </a:xfrm>
          <a:prstGeom prst="rect">
            <a:avLst/>
          </a:prstGeom>
        </p:spPr>
      </p:pic>
      <p:sp>
        <p:nvSpPr>
          <p:cNvPr id="6" name="Arrow: Right 5">
            <a:extLst>
              <a:ext uri="{FF2B5EF4-FFF2-40B4-BE49-F238E27FC236}">
                <a16:creationId xmlns:a16="http://schemas.microsoft.com/office/drawing/2014/main" id="{C8D63688-F4FA-F31E-2DB8-5645000625AA}"/>
              </a:ext>
              <a:ext uri="{C183D7F6-B498-43B3-948B-1728B52AA6E4}">
                <adec:decorative xmlns:adec="http://schemas.microsoft.com/office/drawing/2017/decorative" val="1"/>
              </a:ext>
            </a:extLst>
          </p:cNvPr>
          <p:cNvSpPr/>
          <p:nvPr/>
        </p:nvSpPr>
        <p:spPr>
          <a:xfrm>
            <a:off x="732501" y="2956560"/>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631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A958DEDC2D5C4DB9775EE4566BB966" ma:contentTypeVersion="13" ma:contentTypeDescription="Create a new document." ma:contentTypeScope="" ma:versionID="40851ce73c99583c7eae443875c95259">
  <xsd:schema xmlns:xsd="http://www.w3.org/2001/XMLSchema" xmlns:xs="http://www.w3.org/2001/XMLSchema" xmlns:p="http://schemas.microsoft.com/office/2006/metadata/properties" xmlns:ns3="4152e4b0-9273-4eb3-9219-cbfd475533bd" xmlns:ns4="471cef36-82b7-4951-946c-7d484f1f0794" targetNamespace="http://schemas.microsoft.com/office/2006/metadata/properties" ma:root="true" ma:fieldsID="c092eae7fca030176a294cdd36666bf3" ns3:_="" ns4:_="">
    <xsd:import namespace="4152e4b0-9273-4eb3-9219-cbfd475533bd"/>
    <xsd:import namespace="471cef36-82b7-4951-946c-7d484f1f079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2e4b0-9273-4eb3-9219-cbfd475533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1cef36-82b7-4951-946c-7d484f1f079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F09D0-2628-4EED-8D06-F2090423C905}">
  <ds:schemaRefs>
    <ds:schemaRef ds:uri="http://schemas.microsoft.com/sharepoint/v3/contenttype/forms"/>
  </ds:schemaRefs>
</ds:datastoreItem>
</file>

<file path=customXml/itemProps2.xml><?xml version="1.0" encoding="utf-8"?>
<ds:datastoreItem xmlns:ds="http://schemas.openxmlformats.org/officeDocument/2006/customXml" ds:itemID="{A0DF2913-D8F9-44B6-A61F-BBCEE419B6D6}">
  <ds:schemaRefs>
    <ds:schemaRef ds:uri="http://schemas.microsoft.com/office/2006/documentManagement/types"/>
    <ds:schemaRef ds:uri="http://schemas.microsoft.com/office/infopath/2007/PartnerControls"/>
    <ds:schemaRef ds:uri="471cef36-82b7-4951-946c-7d484f1f0794"/>
    <ds:schemaRef ds:uri="http://purl.org/dc/elements/1.1/"/>
    <ds:schemaRef ds:uri="http://schemas.microsoft.com/office/2006/metadata/properties"/>
    <ds:schemaRef ds:uri="http://purl.org/dc/terms/"/>
    <ds:schemaRef ds:uri="http://schemas.openxmlformats.org/package/2006/metadata/core-properties"/>
    <ds:schemaRef ds:uri="4152e4b0-9273-4eb3-9219-cbfd475533bd"/>
    <ds:schemaRef ds:uri="http://www.w3.org/XML/1998/namespace"/>
    <ds:schemaRef ds:uri="http://purl.org/dc/dcmitype/"/>
  </ds:schemaRefs>
</ds:datastoreItem>
</file>

<file path=customXml/itemProps3.xml><?xml version="1.0" encoding="utf-8"?>
<ds:datastoreItem xmlns:ds="http://schemas.openxmlformats.org/officeDocument/2006/customXml" ds:itemID="{D486A463-EE17-4A17-9811-00BF43AF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2e4b0-9273-4eb3-9219-cbfd475533bd"/>
    <ds:schemaRef ds:uri="471cef36-82b7-4951-946c-7d484f1f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12646</TotalTime>
  <Words>537</Words>
  <Application>Microsoft Office PowerPoint</Application>
  <PresentationFormat>Widescreen</PresentationFormat>
  <Paragraphs>43</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Georgia</vt:lpstr>
      <vt:lpstr>Trebuchet MS</vt:lpstr>
      <vt:lpstr>Wingdings</vt:lpstr>
      <vt:lpstr>Wood Type</vt:lpstr>
      <vt:lpstr>SAS Student Portal Quick Tour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Update is Coming</vt:lpstr>
      <vt:lpstr>wellness.uoguelph.ca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Praamsma-Townshend</dc:creator>
  <cp:lastModifiedBy>Barry Praamsma-Townshend</cp:lastModifiedBy>
  <cp:revision>29</cp:revision>
  <cp:lastPrinted>2020-09-08T13:41:58Z</cp:lastPrinted>
  <dcterms:created xsi:type="dcterms:W3CDTF">2020-07-15T19:31:30Z</dcterms:created>
  <dcterms:modified xsi:type="dcterms:W3CDTF">2023-05-08T22:13:57Z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0x010100F2A958DEDC2D5C4DB9775EE4566BB966</vt:lpwstr>
  </property>
</Properties>
</file>