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333" r:id="rId6"/>
    <p:sldId id="285" r:id="rId7"/>
    <p:sldId id="334" r:id="rId8"/>
    <p:sldId id="286" r:id="rId9"/>
    <p:sldId id="287" r:id="rId10"/>
    <p:sldId id="288" r:id="rId11"/>
    <p:sldId id="289" r:id="rId12"/>
    <p:sldId id="290" r:id="rId13"/>
    <p:sldId id="291" r:id="rId14"/>
    <p:sldId id="292" r:id="rId15"/>
    <p:sldId id="294" r:id="rId16"/>
    <p:sldId id="296" r:id="rId17"/>
    <p:sldId id="297" r:id="rId18"/>
    <p:sldId id="299" r:id="rId19"/>
    <p:sldId id="300" r:id="rId20"/>
    <p:sldId id="301" r:id="rId21"/>
    <p:sldId id="302" r:id="rId22"/>
    <p:sldId id="306" r:id="rId23"/>
    <p:sldId id="335" r:id="rId24"/>
    <p:sldId id="33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3ECB1-812B-4F98-B17C-7631E9B8DCDA}" v="40" dt="2023-05-08T15:45:07.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417" autoAdjust="0"/>
  </p:normalViewPr>
  <p:slideViewPr>
    <p:cSldViewPr snapToGrid="0">
      <p:cViewPr varScale="1">
        <p:scale>
          <a:sx n="84" d="100"/>
          <a:sy n="84" d="100"/>
        </p:scale>
        <p:origin x="73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C733ECB1-812B-4F98-B17C-7631E9B8DCDA}"/>
    <pc:docChg chg="undo custSel addSld delSld modSld sldOrd">
      <pc:chgData name="Barry Praamsma-Townshend" userId="668637f3-6ef0-4247-9a8f-63d7f0c1d7e6" providerId="ADAL" clId="{C733ECB1-812B-4F98-B17C-7631E9B8DCDA}" dt="2023-05-08T22:15:30.755" v="10259" actId="962"/>
      <pc:docMkLst>
        <pc:docMk/>
      </pc:docMkLst>
      <pc:sldChg chg="modSp mod modNotesTx">
        <pc:chgData name="Barry Praamsma-Townshend" userId="668637f3-6ef0-4247-9a8f-63d7f0c1d7e6" providerId="ADAL" clId="{C733ECB1-812B-4F98-B17C-7631E9B8DCDA}" dt="2023-05-08T09:51:26.997" v="10101" actId="20577"/>
        <pc:sldMkLst>
          <pc:docMk/>
          <pc:sldMk cId="4184368033" sldId="256"/>
        </pc:sldMkLst>
        <pc:spChg chg="mod">
          <ac:chgData name="Barry Praamsma-Townshend" userId="668637f3-6ef0-4247-9a8f-63d7f0c1d7e6" providerId="ADAL" clId="{C733ECB1-812B-4F98-B17C-7631E9B8DCDA}" dt="2023-05-07T20:09:17.547" v="50" actId="6549"/>
          <ac:spMkLst>
            <pc:docMk/>
            <pc:sldMk cId="4184368033" sldId="256"/>
            <ac:spMk id="2" creationId="{2173F918-23AB-40F6-BF1A-D1A5AAE42DEE}"/>
          </ac:spMkLst>
        </pc:spChg>
      </pc:sldChg>
      <pc:sldChg chg="del">
        <pc:chgData name="Barry Praamsma-Townshend" userId="668637f3-6ef0-4247-9a8f-63d7f0c1d7e6" providerId="ADAL" clId="{C733ECB1-812B-4F98-B17C-7631E9B8DCDA}" dt="2023-05-07T20:07:03.035" v="1" actId="47"/>
        <pc:sldMkLst>
          <pc:docMk/>
          <pc:sldMk cId="398511894" sldId="258"/>
        </pc:sldMkLst>
      </pc:sldChg>
      <pc:sldChg chg="del">
        <pc:chgData name="Barry Praamsma-Townshend" userId="668637f3-6ef0-4247-9a8f-63d7f0c1d7e6" providerId="ADAL" clId="{C733ECB1-812B-4F98-B17C-7631E9B8DCDA}" dt="2023-05-07T20:07:03.035" v="1" actId="47"/>
        <pc:sldMkLst>
          <pc:docMk/>
          <pc:sldMk cId="1468729319" sldId="263"/>
        </pc:sldMkLst>
      </pc:sldChg>
      <pc:sldChg chg="addSp delSp modSp del mod modClrScheme chgLayout">
        <pc:chgData name="Barry Praamsma-Townshend" userId="668637f3-6ef0-4247-9a8f-63d7f0c1d7e6" providerId="ADAL" clId="{C733ECB1-812B-4F98-B17C-7631E9B8DCDA}" dt="2023-05-08T01:09:09.059" v="504" actId="47"/>
        <pc:sldMkLst>
          <pc:docMk/>
          <pc:sldMk cId="3336992295" sldId="281"/>
        </pc:sldMkLst>
        <pc:spChg chg="del mod">
          <ac:chgData name="Barry Praamsma-Townshend" userId="668637f3-6ef0-4247-9a8f-63d7f0c1d7e6" providerId="ADAL" clId="{C733ECB1-812B-4F98-B17C-7631E9B8DCDA}" dt="2023-05-07T20:07:14.178" v="4" actId="700"/>
          <ac:spMkLst>
            <pc:docMk/>
            <pc:sldMk cId="3336992295" sldId="281"/>
            <ac:spMk id="2" creationId="{9987C6BC-0025-4D07-914D-543844C0F1D0}"/>
          </ac:spMkLst>
        </pc:spChg>
        <pc:spChg chg="mod ord">
          <ac:chgData name="Barry Praamsma-Townshend" userId="668637f3-6ef0-4247-9a8f-63d7f0c1d7e6" providerId="ADAL" clId="{C733ECB1-812B-4F98-B17C-7631E9B8DCDA}" dt="2023-05-07T20:07:14.178" v="4" actId="700"/>
          <ac:spMkLst>
            <pc:docMk/>
            <pc:sldMk cId="3336992295" sldId="281"/>
            <ac:spMk id="3" creationId="{CAF769AA-A571-4CC3-BD83-7B356C5F71EE}"/>
          </ac:spMkLst>
        </pc:spChg>
        <pc:picChg chg="add mod">
          <ac:chgData name="Barry Praamsma-Townshend" userId="668637f3-6ef0-4247-9a8f-63d7f0c1d7e6" providerId="ADAL" clId="{C733ECB1-812B-4F98-B17C-7631E9B8DCDA}" dt="2023-05-08T00:16:50.304" v="81" actId="962"/>
          <ac:picMkLst>
            <pc:docMk/>
            <pc:sldMk cId="3336992295" sldId="281"/>
            <ac:picMk id="7" creationId="{03BD33C0-5160-0975-DB6D-7CF98FF1856B}"/>
          </ac:picMkLst>
        </pc:picChg>
      </pc:sldChg>
      <pc:sldChg chg="addSp delSp modSp add mod modNotesTx">
        <pc:chgData name="Barry Praamsma-Townshend" userId="668637f3-6ef0-4247-9a8f-63d7f0c1d7e6" providerId="ADAL" clId="{C733ECB1-812B-4F98-B17C-7631E9B8DCDA}" dt="2023-05-08T22:14:21.978" v="10253" actId="962"/>
        <pc:sldMkLst>
          <pc:docMk/>
          <pc:sldMk cId="1466838798" sldId="285"/>
        </pc:sldMkLst>
        <pc:spChg chg="add mod">
          <ac:chgData name="Barry Praamsma-Townshend" userId="668637f3-6ef0-4247-9a8f-63d7f0c1d7e6" providerId="ADAL" clId="{C733ECB1-812B-4F98-B17C-7631E9B8DCDA}" dt="2023-05-08T22:14:21.978" v="10253" actId="962"/>
          <ac:spMkLst>
            <pc:docMk/>
            <pc:sldMk cId="1466838798" sldId="285"/>
            <ac:spMk id="9" creationId="{CD2C1417-8ADA-D1EE-86E3-555DD9F2F7DA}"/>
          </ac:spMkLst>
        </pc:spChg>
        <pc:picChg chg="add del">
          <ac:chgData name="Barry Praamsma-Townshend" userId="668637f3-6ef0-4247-9a8f-63d7f0c1d7e6" providerId="ADAL" clId="{C733ECB1-812B-4F98-B17C-7631E9B8DCDA}" dt="2023-05-08T01:19:52.256" v="512" actId="478"/>
          <ac:picMkLst>
            <pc:docMk/>
            <pc:sldMk cId="1466838798" sldId="285"/>
            <ac:picMk id="5" creationId="{1AFE4AD7-3384-12B9-28BB-A918C0CE8047}"/>
          </ac:picMkLst>
        </pc:picChg>
        <pc:picChg chg="add mod">
          <ac:chgData name="Barry Praamsma-Townshend" userId="668637f3-6ef0-4247-9a8f-63d7f0c1d7e6" providerId="ADAL" clId="{C733ECB1-812B-4F98-B17C-7631E9B8DCDA}" dt="2023-05-08T15:36:38.009" v="10134" actId="34135"/>
          <ac:picMkLst>
            <pc:docMk/>
            <pc:sldMk cId="1466838798" sldId="285"/>
            <ac:picMk id="8" creationId="{8A7D5572-A9D1-70D9-5F02-7B346465AFFE}"/>
          </ac:picMkLst>
        </pc:picChg>
      </pc:sldChg>
      <pc:sldChg chg="del">
        <pc:chgData name="Barry Praamsma-Townshend" userId="668637f3-6ef0-4247-9a8f-63d7f0c1d7e6" providerId="ADAL" clId="{C733ECB1-812B-4F98-B17C-7631E9B8DCDA}" dt="2023-05-07T20:06:59.633" v="0" actId="47"/>
        <pc:sldMkLst>
          <pc:docMk/>
          <pc:sldMk cId="3722217826" sldId="285"/>
        </pc:sldMkLst>
      </pc:sldChg>
      <pc:sldChg chg="addSp modSp add mod ord modNotesTx">
        <pc:chgData name="Barry Praamsma-Townshend" userId="668637f3-6ef0-4247-9a8f-63d7f0c1d7e6" providerId="ADAL" clId="{C733ECB1-812B-4F98-B17C-7631E9B8DCDA}" dt="2023-05-08T15:35:42.265" v="10127" actId="1076"/>
        <pc:sldMkLst>
          <pc:docMk/>
          <pc:sldMk cId="3579653776" sldId="286"/>
        </pc:sldMkLst>
        <pc:spChg chg="add mod">
          <ac:chgData name="Barry Praamsma-Townshend" userId="668637f3-6ef0-4247-9a8f-63d7f0c1d7e6" providerId="ADAL" clId="{C733ECB1-812B-4F98-B17C-7631E9B8DCDA}" dt="2023-05-08T15:35:42.265" v="10127" actId="1076"/>
          <ac:spMkLst>
            <pc:docMk/>
            <pc:sldMk cId="3579653776" sldId="286"/>
            <ac:spMk id="7" creationId="{AA365B06-CEFF-0B52-6CF6-8BC12B742702}"/>
          </ac:spMkLst>
        </pc:spChg>
        <pc:picChg chg="add mod">
          <ac:chgData name="Barry Praamsma-Townshend" userId="668637f3-6ef0-4247-9a8f-63d7f0c1d7e6" providerId="ADAL" clId="{C733ECB1-812B-4F98-B17C-7631E9B8DCDA}" dt="2023-05-08T01:59:30.945" v="5667" actId="962"/>
          <ac:picMkLst>
            <pc:docMk/>
            <pc:sldMk cId="3579653776" sldId="286"/>
            <ac:picMk id="5" creationId="{7FC2A601-C97B-8C52-0347-23C2934DD1D0}"/>
          </ac:picMkLst>
        </pc:picChg>
      </pc:sldChg>
      <pc:sldChg chg="del">
        <pc:chgData name="Barry Praamsma-Townshend" userId="668637f3-6ef0-4247-9a8f-63d7f0c1d7e6" providerId="ADAL" clId="{C733ECB1-812B-4F98-B17C-7631E9B8DCDA}" dt="2023-05-07T20:07:03.035" v="1" actId="47"/>
        <pc:sldMkLst>
          <pc:docMk/>
          <pc:sldMk cId="2958780789" sldId="287"/>
        </pc:sldMkLst>
      </pc:sldChg>
      <pc:sldChg chg="addSp delSp modSp add mod modNotesTx">
        <pc:chgData name="Barry Praamsma-Townshend" userId="668637f3-6ef0-4247-9a8f-63d7f0c1d7e6" providerId="ADAL" clId="{C733ECB1-812B-4F98-B17C-7631E9B8DCDA}" dt="2023-05-08T15:36:21.250" v="10133" actId="13822"/>
        <pc:sldMkLst>
          <pc:docMk/>
          <pc:sldMk cId="3807393717" sldId="287"/>
        </pc:sldMkLst>
        <pc:spChg chg="add del mod">
          <ac:chgData name="Barry Praamsma-Townshend" userId="668637f3-6ef0-4247-9a8f-63d7f0c1d7e6" providerId="ADAL" clId="{C733ECB1-812B-4F98-B17C-7631E9B8DCDA}" dt="2023-05-08T15:35:58.499" v="10129" actId="478"/>
          <ac:spMkLst>
            <pc:docMk/>
            <pc:sldMk cId="3807393717" sldId="287"/>
            <ac:spMk id="7" creationId="{A61C49FC-77ED-0D2F-36A2-F5D733514379}"/>
          </ac:spMkLst>
        </pc:spChg>
        <pc:spChg chg="add mod">
          <ac:chgData name="Barry Praamsma-Townshend" userId="668637f3-6ef0-4247-9a8f-63d7f0c1d7e6" providerId="ADAL" clId="{C733ECB1-812B-4F98-B17C-7631E9B8DCDA}" dt="2023-05-08T15:36:21.250" v="10133" actId="13822"/>
          <ac:spMkLst>
            <pc:docMk/>
            <pc:sldMk cId="3807393717" sldId="287"/>
            <ac:spMk id="8" creationId="{2E76BF37-E846-6D50-8FA4-06C4F6F2B7DF}"/>
          </ac:spMkLst>
        </pc:spChg>
        <pc:picChg chg="add mod">
          <ac:chgData name="Barry Praamsma-Townshend" userId="668637f3-6ef0-4247-9a8f-63d7f0c1d7e6" providerId="ADAL" clId="{C733ECB1-812B-4F98-B17C-7631E9B8DCDA}" dt="2023-05-08T02:00:17.377" v="6059" actId="962"/>
          <ac:picMkLst>
            <pc:docMk/>
            <pc:sldMk cId="3807393717" sldId="287"/>
            <ac:picMk id="5" creationId="{1D37EA07-47D7-25F8-7C1F-585829DA69DC}"/>
          </ac:picMkLst>
        </pc:picChg>
      </pc:sldChg>
      <pc:sldChg chg="addSp modSp add mod modNotesTx">
        <pc:chgData name="Barry Praamsma-Townshend" userId="668637f3-6ef0-4247-9a8f-63d7f0c1d7e6" providerId="ADAL" clId="{C733ECB1-812B-4F98-B17C-7631E9B8DCDA}" dt="2023-05-08T22:14:35.603" v="10254" actId="962"/>
        <pc:sldMkLst>
          <pc:docMk/>
          <pc:sldMk cId="3604133540" sldId="288"/>
        </pc:sldMkLst>
        <pc:spChg chg="add mod">
          <ac:chgData name="Barry Praamsma-Townshend" userId="668637f3-6ef0-4247-9a8f-63d7f0c1d7e6" providerId="ADAL" clId="{C733ECB1-812B-4F98-B17C-7631E9B8DCDA}" dt="2023-05-08T22:14:35.603" v="10254" actId="962"/>
          <ac:spMkLst>
            <pc:docMk/>
            <pc:sldMk cId="3604133540" sldId="288"/>
            <ac:spMk id="7" creationId="{40105856-10F6-66EE-92C0-579389F8271A}"/>
          </ac:spMkLst>
        </pc:spChg>
        <pc:picChg chg="add mod">
          <ac:chgData name="Barry Praamsma-Townshend" userId="668637f3-6ef0-4247-9a8f-63d7f0c1d7e6" providerId="ADAL" clId="{C733ECB1-812B-4F98-B17C-7631E9B8DCDA}" dt="2023-05-08T02:01:01.855" v="6467" actId="962"/>
          <ac:picMkLst>
            <pc:docMk/>
            <pc:sldMk cId="3604133540" sldId="288"/>
            <ac:picMk id="5" creationId="{C28C017C-3A23-2C24-E039-6F543A3504F3}"/>
          </ac:picMkLst>
        </pc:picChg>
      </pc:sldChg>
      <pc:sldChg chg="addSp modSp add mod modNotesTx">
        <pc:chgData name="Barry Praamsma-Townshend" userId="668637f3-6ef0-4247-9a8f-63d7f0c1d7e6" providerId="ADAL" clId="{C733ECB1-812B-4F98-B17C-7631E9B8DCDA}" dt="2023-05-08T15:37:15.538" v="10147" actId="34135"/>
        <pc:sldMkLst>
          <pc:docMk/>
          <pc:sldMk cId="2113018027" sldId="289"/>
        </pc:sldMkLst>
        <pc:spChg chg="add mod">
          <ac:chgData name="Barry Praamsma-Townshend" userId="668637f3-6ef0-4247-9a8f-63d7f0c1d7e6" providerId="ADAL" clId="{C733ECB1-812B-4F98-B17C-7631E9B8DCDA}" dt="2023-05-08T15:37:09.330" v="10146" actId="1036"/>
          <ac:spMkLst>
            <pc:docMk/>
            <pc:sldMk cId="2113018027" sldId="289"/>
            <ac:spMk id="7" creationId="{DF9AD0A8-5474-B072-FA08-A53DC80F5478}"/>
          </ac:spMkLst>
        </pc:spChg>
        <pc:picChg chg="add mod">
          <ac:chgData name="Barry Praamsma-Townshend" userId="668637f3-6ef0-4247-9a8f-63d7f0c1d7e6" providerId="ADAL" clId="{C733ECB1-812B-4F98-B17C-7631E9B8DCDA}" dt="2023-05-08T15:37:15.538" v="10147" actId="34135"/>
          <ac:picMkLst>
            <pc:docMk/>
            <pc:sldMk cId="2113018027" sldId="289"/>
            <ac:picMk id="5" creationId="{1BA3E509-D5FB-2A7E-9849-46FCA9D13A33}"/>
          </ac:picMkLst>
        </pc:picChg>
      </pc:sldChg>
      <pc:sldChg chg="addSp modSp add mod modNotesTx">
        <pc:chgData name="Barry Praamsma-Townshend" userId="668637f3-6ef0-4247-9a8f-63d7f0c1d7e6" providerId="ADAL" clId="{C733ECB1-812B-4F98-B17C-7631E9B8DCDA}" dt="2023-05-08T15:37:32.538" v="10149" actId="1076"/>
        <pc:sldMkLst>
          <pc:docMk/>
          <pc:sldMk cId="1070142805" sldId="290"/>
        </pc:sldMkLst>
        <pc:spChg chg="add mod">
          <ac:chgData name="Barry Praamsma-Townshend" userId="668637f3-6ef0-4247-9a8f-63d7f0c1d7e6" providerId="ADAL" clId="{C733ECB1-812B-4F98-B17C-7631E9B8DCDA}" dt="2023-05-08T15:37:32.538" v="10149" actId="1076"/>
          <ac:spMkLst>
            <pc:docMk/>
            <pc:sldMk cId="1070142805" sldId="290"/>
            <ac:spMk id="7" creationId="{6CDABA8C-EB17-8F78-B69A-8D20F40D22CF}"/>
          </ac:spMkLst>
        </pc:spChg>
        <pc:picChg chg="add mod">
          <ac:chgData name="Barry Praamsma-Townshend" userId="668637f3-6ef0-4247-9a8f-63d7f0c1d7e6" providerId="ADAL" clId="{C733ECB1-812B-4F98-B17C-7631E9B8DCDA}" dt="2023-05-08T02:02:04.357" v="7021" actId="962"/>
          <ac:picMkLst>
            <pc:docMk/>
            <pc:sldMk cId="1070142805" sldId="290"/>
            <ac:picMk id="5" creationId="{8BCEBA95-5810-F127-0BFB-7AA8ADD499C6}"/>
          </ac:picMkLst>
        </pc:picChg>
      </pc:sldChg>
      <pc:sldChg chg="addSp modSp add mod modNotesTx">
        <pc:chgData name="Barry Praamsma-Townshend" userId="668637f3-6ef0-4247-9a8f-63d7f0c1d7e6" providerId="ADAL" clId="{C733ECB1-812B-4F98-B17C-7631E9B8DCDA}" dt="2023-05-08T15:39:51.965" v="10181" actId="962"/>
        <pc:sldMkLst>
          <pc:docMk/>
          <pc:sldMk cId="1673704609" sldId="291"/>
        </pc:sldMkLst>
        <pc:spChg chg="add mod">
          <ac:chgData name="Barry Praamsma-Townshend" userId="668637f3-6ef0-4247-9a8f-63d7f0c1d7e6" providerId="ADAL" clId="{C733ECB1-812B-4F98-B17C-7631E9B8DCDA}" dt="2023-05-08T15:37:49.406" v="10155" actId="1036"/>
          <ac:spMkLst>
            <pc:docMk/>
            <pc:sldMk cId="1673704609" sldId="291"/>
            <ac:spMk id="7" creationId="{5B4C4F2F-6A2F-6466-D089-BAE52A202A9F}"/>
          </ac:spMkLst>
        </pc:spChg>
        <pc:spChg chg="add mod">
          <ac:chgData name="Barry Praamsma-Townshend" userId="668637f3-6ef0-4247-9a8f-63d7f0c1d7e6" providerId="ADAL" clId="{C733ECB1-812B-4F98-B17C-7631E9B8DCDA}" dt="2023-05-08T15:39:51.965" v="10181" actId="962"/>
          <ac:spMkLst>
            <pc:docMk/>
            <pc:sldMk cId="1673704609" sldId="291"/>
            <ac:spMk id="8" creationId="{4C767B7B-C1AF-17F6-C03E-980F833A61DD}"/>
          </ac:spMkLst>
        </pc:spChg>
        <pc:spChg chg="add mod">
          <ac:chgData name="Barry Praamsma-Townshend" userId="668637f3-6ef0-4247-9a8f-63d7f0c1d7e6" providerId="ADAL" clId="{C733ECB1-812B-4F98-B17C-7631E9B8DCDA}" dt="2023-05-08T15:39:45.933" v="10180" actId="962"/>
          <ac:spMkLst>
            <pc:docMk/>
            <pc:sldMk cId="1673704609" sldId="291"/>
            <ac:spMk id="9" creationId="{1140ADCF-AD09-71FC-18C4-ADF149EADA3A}"/>
          </ac:spMkLst>
        </pc:spChg>
        <pc:picChg chg="add mod">
          <ac:chgData name="Barry Praamsma-Townshend" userId="668637f3-6ef0-4247-9a8f-63d7f0c1d7e6" providerId="ADAL" clId="{C733ECB1-812B-4F98-B17C-7631E9B8DCDA}" dt="2023-05-08T02:02:34.882" v="7301" actId="962"/>
          <ac:picMkLst>
            <pc:docMk/>
            <pc:sldMk cId="1673704609" sldId="291"/>
            <ac:picMk id="5" creationId="{E5BAF1A3-2C8C-6D70-01CB-CA488088A1AF}"/>
          </ac:picMkLst>
        </pc:picChg>
      </pc:sldChg>
      <pc:sldChg chg="addSp modSp add mod modNotesTx">
        <pc:chgData name="Barry Praamsma-Townshend" userId="668637f3-6ef0-4247-9a8f-63d7f0c1d7e6" providerId="ADAL" clId="{C733ECB1-812B-4F98-B17C-7631E9B8DCDA}" dt="2023-05-08T22:14:56.073" v="10255" actId="962"/>
        <pc:sldMkLst>
          <pc:docMk/>
          <pc:sldMk cId="1145789796" sldId="292"/>
        </pc:sldMkLst>
        <pc:spChg chg="add mod">
          <ac:chgData name="Barry Praamsma-Townshend" userId="668637f3-6ef0-4247-9a8f-63d7f0c1d7e6" providerId="ADAL" clId="{C733ECB1-812B-4F98-B17C-7631E9B8DCDA}" dt="2023-05-08T22:14:56.073" v="10255" actId="962"/>
          <ac:spMkLst>
            <pc:docMk/>
            <pc:sldMk cId="1145789796" sldId="292"/>
            <ac:spMk id="7" creationId="{AFBDBD90-41CE-86D2-07C4-793BCCDF2C15}"/>
          </ac:spMkLst>
        </pc:spChg>
        <pc:spChg chg="add mod">
          <ac:chgData name="Barry Praamsma-Townshend" userId="668637f3-6ef0-4247-9a8f-63d7f0c1d7e6" providerId="ADAL" clId="{C733ECB1-812B-4F98-B17C-7631E9B8DCDA}" dt="2023-05-08T15:41:02.577" v="10203" actId="1037"/>
          <ac:spMkLst>
            <pc:docMk/>
            <pc:sldMk cId="1145789796" sldId="292"/>
            <ac:spMk id="8" creationId="{D94AF7C8-A55B-1B4E-3BCD-A57CB7C5514F}"/>
          </ac:spMkLst>
        </pc:spChg>
        <pc:picChg chg="add mod">
          <ac:chgData name="Barry Praamsma-Townshend" userId="668637f3-6ef0-4247-9a8f-63d7f0c1d7e6" providerId="ADAL" clId="{C733ECB1-812B-4F98-B17C-7631E9B8DCDA}" dt="2023-05-08T02:03:08.830" v="7591" actId="962"/>
          <ac:picMkLst>
            <pc:docMk/>
            <pc:sldMk cId="1145789796" sldId="292"/>
            <ac:picMk id="5" creationId="{86F7598F-A45E-B68F-D598-3CD8702FF1B8}"/>
          </ac:picMkLst>
        </pc:picChg>
      </pc:sldChg>
      <pc:sldChg chg="addSp add del mod modNotesTx">
        <pc:chgData name="Barry Praamsma-Townshend" userId="668637f3-6ef0-4247-9a8f-63d7f0c1d7e6" providerId="ADAL" clId="{C733ECB1-812B-4F98-B17C-7631E9B8DCDA}" dt="2023-05-08T01:40:24.409" v="3696" actId="47"/>
        <pc:sldMkLst>
          <pc:docMk/>
          <pc:sldMk cId="3251552274" sldId="293"/>
        </pc:sldMkLst>
        <pc:picChg chg="add">
          <ac:chgData name="Barry Praamsma-Townshend" userId="668637f3-6ef0-4247-9a8f-63d7f0c1d7e6" providerId="ADAL" clId="{C733ECB1-812B-4F98-B17C-7631E9B8DCDA}" dt="2023-05-07T20:10:39.784" v="60" actId="22"/>
          <ac:picMkLst>
            <pc:docMk/>
            <pc:sldMk cId="3251552274" sldId="293"/>
            <ac:picMk id="5" creationId="{5FDB4D9E-C2F0-9191-AA1D-1BA90278E4A5}"/>
          </ac:picMkLst>
        </pc:picChg>
      </pc:sldChg>
      <pc:sldChg chg="addSp modSp add mod modNotesTx">
        <pc:chgData name="Barry Praamsma-Townshend" userId="668637f3-6ef0-4247-9a8f-63d7f0c1d7e6" providerId="ADAL" clId="{C733ECB1-812B-4F98-B17C-7631E9B8DCDA}" dt="2023-05-08T22:15:02.891" v="10256" actId="962"/>
        <pc:sldMkLst>
          <pc:docMk/>
          <pc:sldMk cId="3488101270" sldId="294"/>
        </pc:sldMkLst>
        <pc:spChg chg="add mod">
          <ac:chgData name="Barry Praamsma-Townshend" userId="668637f3-6ef0-4247-9a8f-63d7f0c1d7e6" providerId="ADAL" clId="{C733ECB1-812B-4F98-B17C-7631E9B8DCDA}" dt="2023-05-08T22:15:02.891" v="10256" actId="962"/>
          <ac:spMkLst>
            <pc:docMk/>
            <pc:sldMk cId="3488101270" sldId="294"/>
            <ac:spMk id="7" creationId="{DC18C6C5-F7B2-7053-FBE8-034E427494A9}"/>
          </ac:spMkLst>
        </pc:spChg>
        <pc:picChg chg="add mod">
          <ac:chgData name="Barry Praamsma-Townshend" userId="668637f3-6ef0-4247-9a8f-63d7f0c1d7e6" providerId="ADAL" clId="{C733ECB1-812B-4F98-B17C-7631E9B8DCDA}" dt="2023-05-08T02:03:56.929" v="7971" actId="962"/>
          <ac:picMkLst>
            <pc:docMk/>
            <pc:sldMk cId="3488101270" sldId="294"/>
            <ac:picMk id="5" creationId="{54717589-051A-99F7-5E30-419B87BFD5FF}"/>
          </ac:picMkLst>
        </pc:picChg>
      </pc:sldChg>
      <pc:sldChg chg="addSp add del mod">
        <pc:chgData name="Barry Praamsma-Townshend" userId="668637f3-6ef0-4247-9a8f-63d7f0c1d7e6" providerId="ADAL" clId="{C733ECB1-812B-4F98-B17C-7631E9B8DCDA}" dt="2023-05-08T01:41:31.345" v="3928" actId="47"/>
        <pc:sldMkLst>
          <pc:docMk/>
          <pc:sldMk cId="1900227276" sldId="295"/>
        </pc:sldMkLst>
        <pc:picChg chg="add">
          <ac:chgData name="Barry Praamsma-Townshend" userId="668637f3-6ef0-4247-9a8f-63d7f0c1d7e6" providerId="ADAL" clId="{C733ECB1-812B-4F98-B17C-7631E9B8DCDA}" dt="2023-05-07T20:10:55.393" v="62" actId="22"/>
          <ac:picMkLst>
            <pc:docMk/>
            <pc:sldMk cId="1900227276" sldId="295"/>
            <ac:picMk id="5" creationId="{44FE565D-B347-F039-3CAB-20CC311F5609}"/>
          </ac:picMkLst>
        </pc:picChg>
      </pc:sldChg>
      <pc:sldChg chg="addSp modSp add mod modNotesTx">
        <pc:chgData name="Barry Praamsma-Townshend" userId="668637f3-6ef0-4247-9a8f-63d7f0c1d7e6" providerId="ADAL" clId="{C733ECB1-812B-4F98-B17C-7631E9B8DCDA}" dt="2023-05-08T22:15:07.886" v="10257" actId="962"/>
        <pc:sldMkLst>
          <pc:docMk/>
          <pc:sldMk cId="3708686770" sldId="296"/>
        </pc:sldMkLst>
        <pc:spChg chg="add mod">
          <ac:chgData name="Barry Praamsma-Townshend" userId="668637f3-6ef0-4247-9a8f-63d7f0c1d7e6" providerId="ADAL" clId="{C733ECB1-812B-4F98-B17C-7631E9B8DCDA}" dt="2023-05-08T22:15:07.886" v="10257" actId="962"/>
          <ac:spMkLst>
            <pc:docMk/>
            <pc:sldMk cId="3708686770" sldId="296"/>
            <ac:spMk id="7" creationId="{5FBCE6AC-C869-2097-3BD6-1049FE7D6057}"/>
          </ac:spMkLst>
        </pc:spChg>
        <pc:picChg chg="add mod">
          <ac:chgData name="Barry Praamsma-Townshend" userId="668637f3-6ef0-4247-9a8f-63d7f0c1d7e6" providerId="ADAL" clId="{C733ECB1-812B-4F98-B17C-7631E9B8DCDA}" dt="2023-05-08T02:04:35.710" v="8361" actId="962"/>
          <ac:picMkLst>
            <pc:docMk/>
            <pc:sldMk cId="3708686770" sldId="296"/>
            <ac:picMk id="5" creationId="{16266B5D-D074-BB06-6E6C-1400AFFD1ABD}"/>
          </ac:picMkLst>
        </pc:picChg>
      </pc:sldChg>
      <pc:sldChg chg="addSp modSp add mod modNotesTx">
        <pc:chgData name="Barry Praamsma-Townshend" userId="668637f3-6ef0-4247-9a8f-63d7f0c1d7e6" providerId="ADAL" clId="{C733ECB1-812B-4F98-B17C-7631E9B8DCDA}" dt="2023-05-08T15:42:54.695" v="10223" actId="1037"/>
        <pc:sldMkLst>
          <pc:docMk/>
          <pc:sldMk cId="265550396" sldId="297"/>
        </pc:sldMkLst>
        <pc:spChg chg="add mod">
          <ac:chgData name="Barry Praamsma-Townshend" userId="668637f3-6ef0-4247-9a8f-63d7f0c1d7e6" providerId="ADAL" clId="{C733ECB1-812B-4F98-B17C-7631E9B8DCDA}" dt="2023-05-08T15:42:54.695" v="10223" actId="1037"/>
          <ac:spMkLst>
            <pc:docMk/>
            <pc:sldMk cId="265550396" sldId="297"/>
            <ac:spMk id="7" creationId="{21E0D463-02E0-B1F1-329A-AB26C5ABDF21}"/>
          </ac:spMkLst>
        </pc:spChg>
        <pc:picChg chg="add mod">
          <ac:chgData name="Barry Praamsma-Townshend" userId="668637f3-6ef0-4247-9a8f-63d7f0c1d7e6" providerId="ADAL" clId="{C733ECB1-812B-4F98-B17C-7631E9B8DCDA}" dt="2023-05-08T02:05:12.364" v="8675" actId="962"/>
          <ac:picMkLst>
            <pc:docMk/>
            <pc:sldMk cId="265550396" sldId="297"/>
            <ac:picMk id="5" creationId="{AC722A84-01F7-DF81-7D3F-27053780A9F8}"/>
          </ac:picMkLst>
        </pc:picChg>
      </pc:sldChg>
      <pc:sldChg chg="addSp add del mod">
        <pc:chgData name="Barry Praamsma-Townshend" userId="668637f3-6ef0-4247-9a8f-63d7f0c1d7e6" providerId="ADAL" clId="{C733ECB1-812B-4F98-B17C-7631E9B8DCDA}" dt="2023-05-08T01:46:02.972" v="4126" actId="47"/>
        <pc:sldMkLst>
          <pc:docMk/>
          <pc:sldMk cId="1492641533" sldId="298"/>
        </pc:sldMkLst>
        <pc:picChg chg="add">
          <ac:chgData name="Barry Praamsma-Townshend" userId="668637f3-6ef0-4247-9a8f-63d7f0c1d7e6" providerId="ADAL" clId="{C733ECB1-812B-4F98-B17C-7631E9B8DCDA}" dt="2023-05-07T20:11:16.491" v="65" actId="22"/>
          <ac:picMkLst>
            <pc:docMk/>
            <pc:sldMk cId="1492641533" sldId="298"/>
            <ac:picMk id="5" creationId="{214C3FE9-9E3F-94DC-1E32-1A17EECCECA5}"/>
          </ac:picMkLst>
        </pc:picChg>
      </pc:sldChg>
      <pc:sldChg chg="addSp modSp add mod modNotesTx">
        <pc:chgData name="Barry Praamsma-Townshend" userId="668637f3-6ef0-4247-9a8f-63d7f0c1d7e6" providerId="ADAL" clId="{C733ECB1-812B-4F98-B17C-7631E9B8DCDA}" dt="2023-05-08T15:43:01.398" v="10225" actId="1076"/>
        <pc:sldMkLst>
          <pc:docMk/>
          <pc:sldMk cId="2745800578" sldId="299"/>
        </pc:sldMkLst>
        <pc:spChg chg="add mod">
          <ac:chgData name="Barry Praamsma-Townshend" userId="668637f3-6ef0-4247-9a8f-63d7f0c1d7e6" providerId="ADAL" clId="{C733ECB1-812B-4F98-B17C-7631E9B8DCDA}" dt="2023-05-08T15:43:01.398" v="10225" actId="1076"/>
          <ac:spMkLst>
            <pc:docMk/>
            <pc:sldMk cId="2745800578" sldId="299"/>
            <ac:spMk id="7" creationId="{CF9053A6-F11A-9F28-1896-79EDE313298D}"/>
          </ac:spMkLst>
        </pc:spChg>
        <pc:picChg chg="add mod">
          <ac:chgData name="Barry Praamsma-Townshend" userId="668637f3-6ef0-4247-9a8f-63d7f0c1d7e6" providerId="ADAL" clId="{C733ECB1-812B-4F98-B17C-7631E9B8DCDA}" dt="2023-05-08T02:05:30.792" v="8829" actId="962"/>
          <ac:picMkLst>
            <pc:docMk/>
            <pc:sldMk cId="2745800578" sldId="299"/>
            <ac:picMk id="5" creationId="{AFABA6DD-E882-12F5-2CFA-AA96731AA126}"/>
          </ac:picMkLst>
        </pc:picChg>
      </pc:sldChg>
      <pc:sldChg chg="addSp modSp add mod modNotesTx">
        <pc:chgData name="Barry Praamsma-Townshend" userId="668637f3-6ef0-4247-9a8f-63d7f0c1d7e6" providerId="ADAL" clId="{C733ECB1-812B-4F98-B17C-7631E9B8DCDA}" dt="2023-05-08T15:43:29.411" v="10238" actId="13822"/>
        <pc:sldMkLst>
          <pc:docMk/>
          <pc:sldMk cId="2322965480" sldId="300"/>
        </pc:sldMkLst>
        <pc:spChg chg="add mod">
          <ac:chgData name="Barry Praamsma-Townshend" userId="668637f3-6ef0-4247-9a8f-63d7f0c1d7e6" providerId="ADAL" clId="{C733ECB1-812B-4F98-B17C-7631E9B8DCDA}" dt="2023-05-08T15:43:17.073" v="10230" actId="1036"/>
          <ac:spMkLst>
            <pc:docMk/>
            <pc:sldMk cId="2322965480" sldId="300"/>
            <ac:spMk id="7" creationId="{BDEC60AD-38A5-6FC3-0E2A-806AE15ABF26}"/>
          </ac:spMkLst>
        </pc:spChg>
        <pc:spChg chg="add mod">
          <ac:chgData name="Barry Praamsma-Townshend" userId="668637f3-6ef0-4247-9a8f-63d7f0c1d7e6" providerId="ADAL" clId="{C733ECB1-812B-4F98-B17C-7631E9B8DCDA}" dt="2023-05-08T15:43:29.411" v="10238" actId="13822"/>
          <ac:spMkLst>
            <pc:docMk/>
            <pc:sldMk cId="2322965480" sldId="300"/>
            <ac:spMk id="8" creationId="{3617E9C0-C78F-FB61-1AE2-DA891B303149}"/>
          </ac:spMkLst>
        </pc:spChg>
        <pc:picChg chg="add mod">
          <ac:chgData name="Barry Praamsma-Townshend" userId="668637f3-6ef0-4247-9a8f-63d7f0c1d7e6" providerId="ADAL" clId="{C733ECB1-812B-4F98-B17C-7631E9B8DCDA}" dt="2023-05-08T02:05:49.571" v="8991" actId="962"/>
          <ac:picMkLst>
            <pc:docMk/>
            <pc:sldMk cId="2322965480" sldId="300"/>
            <ac:picMk id="5" creationId="{2118B499-DD32-2E58-C725-208BA4B250FF}"/>
          </ac:picMkLst>
        </pc:picChg>
      </pc:sldChg>
      <pc:sldChg chg="addSp modSp add mod modNotesTx">
        <pc:chgData name="Barry Praamsma-Townshend" userId="668637f3-6ef0-4247-9a8f-63d7f0c1d7e6" providerId="ADAL" clId="{C733ECB1-812B-4F98-B17C-7631E9B8DCDA}" dt="2023-05-08T22:15:21.160" v="10258" actId="962"/>
        <pc:sldMkLst>
          <pc:docMk/>
          <pc:sldMk cId="2315232804" sldId="301"/>
        </pc:sldMkLst>
        <pc:spChg chg="add mod">
          <ac:chgData name="Barry Praamsma-Townshend" userId="668637f3-6ef0-4247-9a8f-63d7f0c1d7e6" providerId="ADAL" clId="{C733ECB1-812B-4F98-B17C-7631E9B8DCDA}" dt="2023-05-08T22:15:21.160" v="10258" actId="962"/>
          <ac:spMkLst>
            <pc:docMk/>
            <pc:sldMk cId="2315232804" sldId="301"/>
            <ac:spMk id="7" creationId="{DCFB45A9-0767-1881-55B4-EAD35A57C110}"/>
          </ac:spMkLst>
        </pc:spChg>
        <pc:picChg chg="add mod">
          <ac:chgData name="Barry Praamsma-Townshend" userId="668637f3-6ef0-4247-9a8f-63d7f0c1d7e6" providerId="ADAL" clId="{C733ECB1-812B-4F98-B17C-7631E9B8DCDA}" dt="2023-05-08T02:06:34.477" v="9383" actId="962"/>
          <ac:picMkLst>
            <pc:docMk/>
            <pc:sldMk cId="2315232804" sldId="301"/>
            <ac:picMk id="5" creationId="{6DC18159-B415-031E-9DC6-9F071C78F1A9}"/>
          </ac:picMkLst>
        </pc:picChg>
      </pc:sldChg>
      <pc:sldChg chg="addSp modSp add mod modNotesTx">
        <pc:chgData name="Barry Praamsma-Townshend" userId="668637f3-6ef0-4247-9a8f-63d7f0c1d7e6" providerId="ADAL" clId="{C733ECB1-812B-4F98-B17C-7631E9B8DCDA}" dt="2023-05-08T15:44:33.060" v="10250" actId="1035"/>
        <pc:sldMkLst>
          <pc:docMk/>
          <pc:sldMk cId="3076799538" sldId="302"/>
        </pc:sldMkLst>
        <pc:spChg chg="add mod">
          <ac:chgData name="Barry Praamsma-Townshend" userId="668637f3-6ef0-4247-9a8f-63d7f0c1d7e6" providerId="ADAL" clId="{C733ECB1-812B-4F98-B17C-7631E9B8DCDA}" dt="2023-05-08T15:44:33.060" v="10250" actId="1035"/>
          <ac:spMkLst>
            <pc:docMk/>
            <pc:sldMk cId="3076799538" sldId="302"/>
            <ac:spMk id="7" creationId="{B946769B-A847-231D-6E4A-0A27D86466BE}"/>
          </ac:spMkLst>
        </pc:spChg>
        <pc:picChg chg="add mod">
          <ac:chgData name="Barry Praamsma-Townshend" userId="668637f3-6ef0-4247-9a8f-63d7f0c1d7e6" providerId="ADAL" clId="{C733ECB1-812B-4F98-B17C-7631E9B8DCDA}" dt="2023-05-08T02:06:58.674" v="9611" actId="962"/>
          <ac:picMkLst>
            <pc:docMk/>
            <pc:sldMk cId="3076799538" sldId="302"/>
            <ac:picMk id="5" creationId="{17B0D920-3011-962D-C4EB-F760E6A2B4F8}"/>
          </ac:picMkLst>
        </pc:picChg>
      </pc:sldChg>
      <pc:sldChg chg="addSp add del mod">
        <pc:chgData name="Barry Praamsma-Townshend" userId="668637f3-6ef0-4247-9a8f-63d7f0c1d7e6" providerId="ADAL" clId="{C733ECB1-812B-4F98-B17C-7631E9B8DCDA}" dt="2023-05-08T01:47:57.444" v="4490" actId="47"/>
        <pc:sldMkLst>
          <pc:docMk/>
          <pc:sldMk cId="1698988269" sldId="303"/>
        </pc:sldMkLst>
        <pc:picChg chg="add">
          <ac:chgData name="Barry Praamsma-Townshend" userId="668637f3-6ef0-4247-9a8f-63d7f0c1d7e6" providerId="ADAL" clId="{C733ECB1-812B-4F98-B17C-7631E9B8DCDA}" dt="2023-05-07T20:11:54.346" v="70" actId="22"/>
          <ac:picMkLst>
            <pc:docMk/>
            <pc:sldMk cId="1698988269" sldId="303"/>
            <ac:picMk id="5" creationId="{82592A3E-E7E1-0F1A-22F2-1186BBF14ADF}"/>
          </ac:picMkLst>
        </pc:picChg>
      </pc:sldChg>
      <pc:sldChg chg="addSp add del mod">
        <pc:chgData name="Barry Praamsma-Townshend" userId="668637f3-6ef0-4247-9a8f-63d7f0c1d7e6" providerId="ADAL" clId="{C733ECB1-812B-4F98-B17C-7631E9B8DCDA}" dt="2023-05-08T01:48:07.304" v="4491" actId="47"/>
        <pc:sldMkLst>
          <pc:docMk/>
          <pc:sldMk cId="1838253329" sldId="304"/>
        </pc:sldMkLst>
        <pc:picChg chg="add">
          <ac:chgData name="Barry Praamsma-Townshend" userId="668637f3-6ef0-4247-9a8f-63d7f0c1d7e6" providerId="ADAL" clId="{C733ECB1-812B-4F98-B17C-7631E9B8DCDA}" dt="2023-05-07T20:12:01.901" v="71" actId="22"/>
          <ac:picMkLst>
            <pc:docMk/>
            <pc:sldMk cId="1838253329" sldId="304"/>
            <ac:picMk id="5" creationId="{AB2A2F47-10E0-1446-8377-92E1AF365DD1}"/>
          </ac:picMkLst>
        </pc:picChg>
      </pc:sldChg>
      <pc:sldChg chg="addSp add del mod">
        <pc:chgData name="Barry Praamsma-Townshend" userId="668637f3-6ef0-4247-9a8f-63d7f0c1d7e6" providerId="ADAL" clId="{C733ECB1-812B-4F98-B17C-7631E9B8DCDA}" dt="2023-05-08T01:48:33.461" v="4492" actId="47"/>
        <pc:sldMkLst>
          <pc:docMk/>
          <pc:sldMk cId="1795065652" sldId="305"/>
        </pc:sldMkLst>
        <pc:picChg chg="add">
          <ac:chgData name="Barry Praamsma-Townshend" userId="668637f3-6ef0-4247-9a8f-63d7f0c1d7e6" providerId="ADAL" clId="{C733ECB1-812B-4F98-B17C-7631E9B8DCDA}" dt="2023-05-07T20:12:09.768" v="72" actId="22"/>
          <ac:picMkLst>
            <pc:docMk/>
            <pc:sldMk cId="1795065652" sldId="305"/>
            <ac:picMk id="5" creationId="{8540B6EB-9D97-E9EA-76C0-FA1D2A4FEC3B}"/>
          </ac:picMkLst>
        </pc:picChg>
      </pc:sldChg>
      <pc:sldChg chg="addSp modSp add mod modNotesTx">
        <pc:chgData name="Barry Praamsma-Townshend" userId="668637f3-6ef0-4247-9a8f-63d7f0c1d7e6" providerId="ADAL" clId="{C733ECB1-812B-4F98-B17C-7631E9B8DCDA}" dt="2023-05-08T22:15:30.755" v="10259" actId="962"/>
        <pc:sldMkLst>
          <pc:docMk/>
          <pc:sldMk cId="3740257470" sldId="306"/>
        </pc:sldMkLst>
        <pc:spChg chg="add mod">
          <ac:chgData name="Barry Praamsma-Townshend" userId="668637f3-6ef0-4247-9a8f-63d7f0c1d7e6" providerId="ADAL" clId="{C733ECB1-812B-4F98-B17C-7631E9B8DCDA}" dt="2023-05-08T22:15:30.755" v="10259" actId="962"/>
          <ac:spMkLst>
            <pc:docMk/>
            <pc:sldMk cId="3740257470" sldId="306"/>
            <ac:spMk id="7" creationId="{0274D55F-350F-27F6-1832-9A3F5E3331E8}"/>
          </ac:spMkLst>
        </pc:spChg>
        <pc:picChg chg="add mod">
          <ac:chgData name="Barry Praamsma-Townshend" userId="668637f3-6ef0-4247-9a8f-63d7f0c1d7e6" providerId="ADAL" clId="{C733ECB1-812B-4F98-B17C-7631E9B8DCDA}" dt="2023-05-08T02:07:20.213" v="9777" actId="962"/>
          <ac:picMkLst>
            <pc:docMk/>
            <pc:sldMk cId="3740257470" sldId="306"/>
            <ac:picMk id="5" creationId="{2268CE68-49DD-D9FB-AF07-0EA190FE23CC}"/>
          </ac:picMkLst>
        </pc:picChg>
      </pc:sldChg>
      <pc:sldChg chg="add del">
        <pc:chgData name="Barry Praamsma-Townshend" userId="668637f3-6ef0-4247-9a8f-63d7f0c1d7e6" providerId="ADAL" clId="{C733ECB1-812B-4F98-B17C-7631E9B8DCDA}" dt="2023-05-07T20:12:20.464" v="74" actId="47"/>
        <pc:sldMkLst>
          <pc:docMk/>
          <pc:sldMk cId="4054336663" sldId="307"/>
        </pc:sldMkLst>
      </pc:sldChg>
      <pc:sldChg chg="del">
        <pc:chgData name="Barry Praamsma-Townshend" userId="668637f3-6ef0-4247-9a8f-63d7f0c1d7e6" providerId="ADAL" clId="{C733ECB1-812B-4F98-B17C-7631E9B8DCDA}" dt="2023-05-07T20:07:03.035" v="1" actId="47"/>
        <pc:sldMkLst>
          <pc:docMk/>
          <pc:sldMk cId="23342509" sldId="315"/>
        </pc:sldMkLst>
      </pc:sldChg>
      <pc:sldChg chg="add del">
        <pc:chgData name="Barry Praamsma-Townshend" userId="668637f3-6ef0-4247-9a8f-63d7f0c1d7e6" providerId="ADAL" clId="{C733ECB1-812B-4F98-B17C-7631E9B8DCDA}" dt="2023-05-08T00:14:44.876" v="77"/>
        <pc:sldMkLst>
          <pc:docMk/>
          <pc:sldMk cId="3175187587" sldId="332"/>
        </pc:sldMkLst>
      </pc:sldChg>
      <pc:sldChg chg="addSp modSp add mod modNotesTx">
        <pc:chgData name="Barry Praamsma-Townshend" userId="668637f3-6ef0-4247-9a8f-63d7f0c1d7e6" providerId="ADAL" clId="{C733ECB1-812B-4F98-B17C-7631E9B8DCDA}" dt="2023-05-08T15:33:50.413" v="10115" actId="1035"/>
        <pc:sldMkLst>
          <pc:docMk/>
          <pc:sldMk cId="4111315346" sldId="333"/>
        </pc:sldMkLst>
        <pc:spChg chg="add mod">
          <ac:chgData name="Barry Praamsma-Townshend" userId="668637f3-6ef0-4247-9a8f-63d7f0c1d7e6" providerId="ADAL" clId="{C733ECB1-812B-4F98-B17C-7631E9B8DCDA}" dt="2023-05-08T15:33:50.413" v="10115" actId="1035"/>
          <ac:spMkLst>
            <pc:docMk/>
            <pc:sldMk cId="4111315346" sldId="333"/>
            <ac:spMk id="2" creationId="{A723E88C-1CA7-AC66-E772-767358C368CC}"/>
          </ac:spMkLst>
        </pc:spChg>
      </pc:sldChg>
      <pc:sldChg chg="new del">
        <pc:chgData name="Barry Praamsma-Townshend" userId="668637f3-6ef0-4247-9a8f-63d7f0c1d7e6" providerId="ADAL" clId="{C733ECB1-812B-4F98-B17C-7631E9B8DCDA}" dt="2023-05-08T01:19:46.634" v="510" actId="47"/>
        <pc:sldMkLst>
          <pc:docMk/>
          <pc:sldMk cId="982089294" sldId="334"/>
        </pc:sldMkLst>
      </pc:sldChg>
      <pc:sldChg chg="addSp modSp add mod modNotesTx">
        <pc:chgData name="Barry Praamsma-Townshend" userId="668637f3-6ef0-4247-9a8f-63d7f0c1d7e6" providerId="ADAL" clId="{C733ECB1-812B-4F98-B17C-7631E9B8DCDA}" dt="2023-05-08T15:35:30.497" v="10125" actId="1076"/>
        <pc:sldMkLst>
          <pc:docMk/>
          <pc:sldMk cId="3223283832" sldId="334"/>
        </pc:sldMkLst>
        <pc:spChg chg="add mod">
          <ac:chgData name="Barry Praamsma-Townshend" userId="668637f3-6ef0-4247-9a8f-63d7f0c1d7e6" providerId="ADAL" clId="{C733ECB1-812B-4F98-B17C-7631E9B8DCDA}" dt="2023-05-08T15:35:30.497" v="10125" actId="1076"/>
          <ac:spMkLst>
            <pc:docMk/>
            <pc:sldMk cId="3223283832" sldId="334"/>
            <ac:spMk id="2" creationId="{E92A6E55-ADB8-D6E1-2506-491AE25F3D3C}"/>
          </ac:spMkLst>
        </pc:spChg>
        <pc:picChg chg="mod">
          <ac:chgData name="Barry Praamsma-Townshend" userId="668637f3-6ef0-4247-9a8f-63d7f0c1d7e6" providerId="ADAL" clId="{C733ECB1-812B-4F98-B17C-7631E9B8DCDA}" dt="2023-05-08T01:58:47.167" v="5371" actId="962"/>
          <ac:picMkLst>
            <pc:docMk/>
            <pc:sldMk cId="3223283832" sldId="334"/>
            <ac:picMk id="5" creationId="{1AFE4AD7-3384-12B9-28BB-A918C0CE8047}"/>
          </ac:picMkLst>
        </pc:picChg>
      </pc:sldChg>
      <pc:sldChg chg="addSp delSp modSp add mod modNotesTx">
        <pc:chgData name="Barry Praamsma-Townshend" userId="668637f3-6ef0-4247-9a8f-63d7f0c1d7e6" providerId="ADAL" clId="{C733ECB1-812B-4F98-B17C-7631E9B8DCDA}" dt="2023-05-08T15:45:07.746" v="10252"/>
        <pc:sldMkLst>
          <pc:docMk/>
          <pc:sldMk cId="3983471132" sldId="335"/>
        </pc:sldMkLst>
        <pc:spChg chg="add mod">
          <ac:chgData name="Barry Praamsma-Townshend" userId="668637f3-6ef0-4247-9a8f-63d7f0c1d7e6" providerId="ADAL" clId="{C733ECB1-812B-4F98-B17C-7631E9B8DCDA}" dt="2023-05-08T15:45:07.746" v="10252"/>
          <ac:spMkLst>
            <pc:docMk/>
            <pc:sldMk cId="3983471132" sldId="335"/>
            <ac:spMk id="8" creationId="{307BD678-516B-5028-499E-D32802192622}"/>
          </ac:spMkLst>
        </pc:spChg>
        <pc:picChg chg="del">
          <ac:chgData name="Barry Praamsma-Townshend" userId="668637f3-6ef0-4247-9a8f-63d7f0c1d7e6" providerId="ADAL" clId="{C733ECB1-812B-4F98-B17C-7631E9B8DCDA}" dt="2023-05-08T01:51:41.012" v="4612" actId="478"/>
          <ac:picMkLst>
            <pc:docMk/>
            <pc:sldMk cId="3983471132" sldId="335"/>
            <ac:picMk id="5" creationId="{2268CE68-49DD-D9FB-AF07-0EA190FE23CC}"/>
          </ac:picMkLst>
        </pc:picChg>
        <pc:picChg chg="add mod">
          <ac:chgData name="Barry Praamsma-Townshend" userId="668637f3-6ef0-4247-9a8f-63d7f0c1d7e6" providerId="ADAL" clId="{C733ECB1-812B-4F98-B17C-7631E9B8DCDA}" dt="2023-05-08T02:08:09.113" v="10097" actId="962"/>
          <ac:picMkLst>
            <pc:docMk/>
            <pc:sldMk cId="3983471132" sldId="335"/>
            <ac:picMk id="7" creationId="{CCEBE70C-3813-3879-18DE-EF478010E7B2}"/>
          </ac:picMkLst>
        </pc:picChg>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slides, we will demonstrate how to make a booking when an “alternative testing agreement” (ATA) has already been submitted by the instructor. The ATA provides all of the details we need, such as the date, time and format of the exams in this course.</a:t>
            </a:r>
          </a:p>
        </p:txBody>
      </p:sp>
      <p:sp>
        <p:nvSpPr>
          <p:cNvPr id="4" name="Slide Number Placeholder 3"/>
          <p:cNvSpPr>
            <a:spLocks noGrp="1"/>
          </p:cNvSpPr>
          <p:nvPr>
            <p:ph type="sldNum" sz="quarter" idx="5"/>
          </p:nvPr>
        </p:nvSpPr>
        <p:spPr/>
        <p:txBody>
          <a:bodyPr/>
          <a:lstStyle/>
          <a:p>
            <a:fld id="{1608473F-6A50-445C-81C2-46282FDC8061}" type="slidenum">
              <a:rPr lang="en-US" smtClean="0"/>
              <a:t>1</a:t>
            </a:fld>
            <a:endParaRPr lang="en-US"/>
          </a:p>
        </p:txBody>
      </p:sp>
    </p:spTree>
    <p:extLst>
      <p:ext uri="{BB962C8B-B14F-4D97-AF65-F5344CB8AC3E}">
        <p14:creationId xmlns:p14="http://schemas.microsoft.com/office/powerpoint/2010/main" val="408259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“services requested” box, choose the accommodations you will require for this exam. If you are not sure what any of them mean, click on “My eligibility” in the navigation bar at the left to review the details.</a:t>
            </a:r>
          </a:p>
          <a:p>
            <a:endParaRPr lang="en-US" dirty="0"/>
          </a:p>
          <a:p>
            <a:r>
              <a:rPr lang="en-US" dirty="0"/>
              <a:t>In the “required technology” box, there is only one option: “in-person using my own laptop – only choose this if the instructor has suggested it.” This means the instructor is allowing students in the class to write the exam on their own laptops and you require an appropriate seat for this. </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127536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additional notes box to clarify the information above or to tell us about additional instructions from the professor. Do not use this to request a preferred seat or additional accommodation.</a:t>
            </a:r>
          </a:p>
          <a:p>
            <a:endParaRPr lang="en-US" dirty="0"/>
          </a:p>
          <a:p>
            <a:r>
              <a:rPr lang="en-US" dirty="0"/>
              <a:t>Click on “add exam request” when you have entered all the necessary details.</a:t>
            </a:r>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45838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see a green checkbox and message saying: “system update successful.”</a:t>
            </a:r>
          </a:p>
          <a:p>
            <a:endParaRPr lang="en-US" dirty="0"/>
          </a:p>
          <a:p>
            <a:r>
              <a:rPr lang="en-US" dirty="0"/>
              <a:t>You can now see the booking that was just submitted in the middle of the screen. From here you can modify or cancel the booking as needed. There is a separate video about modifying a booking.</a:t>
            </a:r>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110083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scroll down, we can enter another booking for the same course (e.g. another midterm or the final exam).</a:t>
            </a:r>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263066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choose the date from those provided.</a:t>
            </a:r>
          </a:p>
        </p:txBody>
      </p:sp>
      <p:sp>
        <p:nvSpPr>
          <p:cNvPr id="4" name="Slide Number Placeholder 3"/>
          <p:cNvSpPr>
            <a:spLocks noGrp="1"/>
          </p:cNvSpPr>
          <p:nvPr>
            <p:ph type="sldNum" sz="quarter" idx="5"/>
          </p:nvPr>
        </p:nvSpPr>
        <p:spPr/>
        <p:txBody>
          <a:bodyPr/>
          <a:lstStyle/>
          <a:p>
            <a:fld id="{1608473F-6A50-445C-81C2-46282FDC8061}" type="slidenum">
              <a:rPr lang="en-US" smtClean="0"/>
              <a:t>14</a:t>
            </a:fld>
            <a:endParaRPr lang="en-US"/>
          </a:p>
        </p:txBody>
      </p:sp>
    </p:spTree>
    <p:extLst>
      <p:ext uri="{BB962C8B-B14F-4D97-AF65-F5344CB8AC3E}">
        <p14:creationId xmlns:p14="http://schemas.microsoft.com/office/powerpoint/2010/main" val="369285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starting time.</a:t>
            </a:r>
          </a:p>
        </p:txBody>
      </p:sp>
      <p:sp>
        <p:nvSpPr>
          <p:cNvPr id="4" name="Slide Number Placeholder 3"/>
          <p:cNvSpPr>
            <a:spLocks noGrp="1"/>
          </p:cNvSpPr>
          <p:nvPr>
            <p:ph type="sldNum" sz="quarter" idx="5"/>
          </p:nvPr>
        </p:nvSpPr>
        <p:spPr/>
        <p:txBody>
          <a:bodyPr/>
          <a:lstStyle/>
          <a:p>
            <a:fld id="{1608473F-6A50-445C-81C2-46282FDC8061}" type="slidenum">
              <a:rPr lang="en-US" smtClean="0"/>
              <a:t>15</a:t>
            </a:fld>
            <a:endParaRPr lang="en-US"/>
          </a:p>
        </p:txBody>
      </p:sp>
    </p:spTree>
    <p:extLst>
      <p:ext uri="{BB962C8B-B14F-4D97-AF65-F5344CB8AC3E}">
        <p14:creationId xmlns:p14="http://schemas.microsoft.com/office/powerpoint/2010/main" val="227037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accommodations you require for this exam.</a:t>
            </a:r>
          </a:p>
        </p:txBody>
      </p:sp>
      <p:sp>
        <p:nvSpPr>
          <p:cNvPr id="4" name="Slide Number Placeholder 3"/>
          <p:cNvSpPr>
            <a:spLocks noGrp="1"/>
          </p:cNvSpPr>
          <p:nvPr>
            <p:ph type="sldNum" sz="quarter" idx="5"/>
          </p:nvPr>
        </p:nvSpPr>
        <p:spPr/>
        <p:txBody>
          <a:bodyPr/>
          <a:lstStyle/>
          <a:p>
            <a:fld id="{1608473F-6A50-445C-81C2-46282FDC8061}" type="slidenum">
              <a:rPr lang="en-US" smtClean="0"/>
              <a:t>16</a:t>
            </a:fld>
            <a:endParaRPr lang="en-US"/>
          </a:p>
        </p:txBody>
      </p:sp>
    </p:spTree>
    <p:extLst>
      <p:ext uri="{BB962C8B-B14F-4D97-AF65-F5344CB8AC3E}">
        <p14:creationId xmlns:p14="http://schemas.microsoft.com/office/powerpoint/2010/main" val="144622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Oops! There’s an error message caused by the time we chose. In this case, we chose 9 pm which is when the exam centre closes.</a:t>
            </a:r>
          </a:p>
        </p:txBody>
      </p:sp>
      <p:sp>
        <p:nvSpPr>
          <p:cNvPr id="4" name="Slide Number Placeholder 3"/>
          <p:cNvSpPr>
            <a:spLocks noGrp="1"/>
          </p:cNvSpPr>
          <p:nvPr>
            <p:ph type="sldNum" sz="quarter" idx="5"/>
          </p:nvPr>
        </p:nvSpPr>
        <p:spPr/>
        <p:txBody>
          <a:bodyPr/>
          <a:lstStyle/>
          <a:p>
            <a:fld id="{1608473F-6A50-445C-81C2-46282FDC8061}" type="slidenum">
              <a:rPr lang="en-US" smtClean="0"/>
              <a:t>17</a:t>
            </a:fld>
            <a:endParaRPr lang="en-US"/>
          </a:p>
        </p:txBody>
      </p:sp>
    </p:spTree>
    <p:extLst>
      <p:ext uri="{BB962C8B-B14F-4D97-AF65-F5344CB8AC3E}">
        <p14:creationId xmlns:p14="http://schemas.microsoft.com/office/powerpoint/2010/main" val="314003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the error by changing the time to 9 am.</a:t>
            </a:r>
          </a:p>
        </p:txBody>
      </p:sp>
      <p:sp>
        <p:nvSpPr>
          <p:cNvPr id="4" name="Slide Number Placeholder 3"/>
          <p:cNvSpPr>
            <a:spLocks noGrp="1"/>
          </p:cNvSpPr>
          <p:nvPr>
            <p:ph type="sldNum" sz="quarter" idx="5"/>
          </p:nvPr>
        </p:nvSpPr>
        <p:spPr/>
        <p:txBody>
          <a:bodyPr/>
          <a:lstStyle/>
          <a:p>
            <a:fld id="{1608473F-6A50-445C-81C2-46282FDC8061}" type="slidenum">
              <a:rPr lang="en-US" smtClean="0"/>
              <a:t>18</a:t>
            </a:fld>
            <a:endParaRPr lang="en-US"/>
          </a:p>
        </p:txBody>
      </p:sp>
    </p:spTree>
    <p:extLst>
      <p:ext uri="{BB962C8B-B14F-4D97-AF65-F5344CB8AC3E}">
        <p14:creationId xmlns:p14="http://schemas.microsoft.com/office/powerpoint/2010/main" val="247893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after you submit your exam request, you’ll see the “system update is successful message”.</a:t>
            </a:r>
          </a:p>
        </p:txBody>
      </p:sp>
      <p:sp>
        <p:nvSpPr>
          <p:cNvPr id="4" name="Slide Number Placeholder 3"/>
          <p:cNvSpPr>
            <a:spLocks noGrp="1"/>
          </p:cNvSpPr>
          <p:nvPr>
            <p:ph type="sldNum" sz="quarter" idx="5"/>
          </p:nvPr>
        </p:nvSpPr>
        <p:spPr/>
        <p:txBody>
          <a:bodyPr/>
          <a:lstStyle/>
          <a:p>
            <a:fld id="{1608473F-6A50-445C-81C2-46282FDC8061}" type="slidenum">
              <a:rPr lang="en-US" smtClean="0"/>
              <a:t>19</a:t>
            </a:fld>
            <a:endParaRPr lang="en-US"/>
          </a:p>
        </p:txBody>
      </p:sp>
    </p:spTree>
    <p:extLst>
      <p:ext uri="{BB962C8B-B14F-4D97-AF65-F5344CB8AC3E}">
        <p14:creationId xmlns:p14="http://schemas.microsoft.com/office/powerpoint/2010/main" val="96378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dashboard you will always see when you login. </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always review your bookings by clicking on the “quizzes, tests and exams” button in the navigation bar on the left.</a:t>
            </a:r>
          </a:p>
        </p:txBody>
      </p:sp>
      <p:sp>
        <p:nvSpPr>
          <p:cNvPr id="4" name="Slide Number Placeholder 3"/>
          <p:cNvSpPr>
            <a:spLocks noGrp="1"/>
          </p:cNvSpPr>
          <p:nvPr>
            <p:ph type="sldNum" sz="quarter" idx="5"/>
          </p:nvPr>
        </p:nvSpPr>
        <p:spPr/>
        <p:txBody>
          <a:bodyPr/>
          <a:lstStyle/>
          <a:p>
            <a:fld id="{1608473F-6A50-445C-81C2-46282FDC8061}" type="slidenum">
              <a:rPr lang="en-US" smtClean="0"/>
              <a:t>20</a:t>
            </a:fld>
            <a:endParaRPr lang="en-US"/>
          </a:p>
        </p:txBody>
      </p:sp>
    </p:spTree>
    <p:extLst>
      <p:ext uri="{BB962C8B-B14F-4D97-AF65-F5344CB8AC3E}">
        <p14:creationId xmlns:p14="http://schemas.microsoft.com/office/powerpoint/2010/main" val="3767696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21</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22</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slides, we will demonstrate how to make a booking when an “alternative testing agreement” (ATA) has already been submitted by the instructor. The ATA provides all the details we need, such as the date, time and format of the exams in this course.</a:t>
            </a:r>
          </a:p>
          <a:p>
            <a:endParaRPr lang="en-US" dirty="0"/>
          </a:p>
          <a:p>
            <a:r>
              <a:rPr lang="en-US" dirty="0"/>
              <a:t>There is a separate slide deck and video explaining the process when we have not received an alternative testing agreement.</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378382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choosing one of your current courses.</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276475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on the “Schedule an Exam” button.</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325061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yellow box in the centre of the screen includes instructions. </a:t>
            </a:r>
          </a:p>
          <a:p>
            <a:endParaRPr lang="en-US" dirty="0"/>
          </a:p>
          <a:p>
            <a:r>
              <a:rPr lang="en-US" dirty="0"/>
              <a:t>Unless you get an error message saying the exam centre is closed or the time you selected is unavailable, you probably won’t need the “exam schedule availability” tool.</a:t>
            </a:r>
          </a:p>
          <a:p>
            <a:endParaRPr lang="en-US" dirty="0"/>
          </a:p>
          <a:p>
            <a:r>
              <a:rPr lang="en-US" dirty="0"/>
              <a:t>In the middle of the screen is a message that says: “read this before scheduling an exam”. This is where you will find the details provided by the instructor.</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357077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scrolled down a little further and now we an see where you enter the exam details for you booking.</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306946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 dates” field, choose the one you wish to book.</a:t>
            </a:r>
          </a:p>
          <a:p>
            <a:endParaRPr lang="en-US" dirty="0"/>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39217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time when you will start writing. In general, you are required to choose the start time of the class, which should be indicated above. </a:t>
            </a:r>
          </a:p>
          <a:p>
            <a:endParaRPr lang="en-US" dirty="0"/>
          </a:p>
          <a:p>
            <a:r>
              <a:rPr lang="en-US" dirty="0"/>
              <a:t>All exams must finish by 9pm, so if you have extra time as an accommodation, you might need to start earlier.</a:t>
            </a:r>
          </a:p>
          <a:p>
            <a:endParaRPr lang="en-US" dirty="0"/>
          </a:p>
          <a:p>
            <a:r>
              <a:rPr lang="en-US" dirty="0"/>
              <a:t>Apart from starting earlier in order to finish by 9pm, you must get approval from the instructor if you are starting at a different time from the class. </a:t>
            </a:r>
          </a:p>
          <a:p>
            <a:endParaRPr lang="en-US" dirty="0"/>
          </a:p>
          <a:p>
            <a:r>
              <a:rPr lang="en-US" dirty="0"/>
              <a:t>Be sure to forward an email to sas.exams@uoguelph.ca from the instructor showing they have approved the alternate time, or your booking will be cancelled.</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32087372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sz="3600" dirty="0"/>
            </a:br>
            <a:r>
              <a:rPr lang="en-US" dirty="0"/>
              <a:t>Exam Booking </a:t>
            </a:r>
            <a:br>
              <a:rPr lang="en-US" dirty="0"/>
            </a:br>
            <a:r>
              <a:rPr lang="en-US" dirty="0"/>
              <a:t>with Details</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3"/>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418436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gain, but this time the student has placed a checkmark next to one of their accommodations.">
            <a:extLst>
              <a:ext uri="{FF2B5EF4-FFF2-40B4-BE49-F238E27FC236}">
                <a16:creationId xmlns:a16="http://schemas.microsoft.com/office/drawing/2014/main" id="{E5BAF1A3-2C8C-6D70-01CB-CA488088A1AF}"/>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5B4C4F2F-6A2F-6466-D089-BAE52A202A9F}"/>
              </a:ext>
              <a:ext uri="{C183D7F6-B498-43B3-948B-1728B52AA6E4}">
                <adec:decorative xmlns:adec="http://schemas.microsoft.com/office/drawing/2017/decorative" val="1"/>
              </a:ext>
            </a:extLst>
          </p:cNvPr>
          <p:cNvSpPr/>
          <p:nvPr/>
        </p:nvSpPr>
        <p:spPr>
          <a:xfrm>
            <a:off x="4005072" y="391077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767B7B-C1AF-17F6-C03E-980F833A61DD}"/>
              </a:ext>
              <a:ext uri="{C183D7F6-B498-43B3-948B-1728B52AA6E4}">
                <adec:decorative xmlns:adec="http://schemas.microsoft.com/office/drawing/2017/decorative" val="1"/>
              </a:ext>
            </a:extLst>
          </p:cNvPr>
          <p:cNvSpPr/>
          <p:nvPr/>
        </p:nvSpPr>
        <p:spPr>
          <a:xfrm>
            <a:off x="5769102" y="4629150"/>
            <a:ext cx="3726942" cy="805815"/>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1140ADCF-AD09-71FC-18C4-ADF149EADA3A}"/>
              </a:ext>
              <a:ext uri="{C183D7F6-B498-43B3-948B-1728B52AA6E4}">
                <adec:decorative xmlns:adec="http://schemas.microsoft.com/office/drawing/2017/decorative" val="1"/>
              </a:ext>
            </a:extLst>
          </p:cNvPr>
          <p:cNvSpPr/>
          <p:nvPr/>
        </p:nvSpPr>
        <p:spPr>
          <a:xfrm>
            <a:off x="9250248" y="4802314"/>
            <a:ext cx="884784" cy="805815"/>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t>!</a:t>
            </a:r>
          </a:p>
        </p:txBody>
      </p:sp>
    </p:spTree>
    <p:extLst>
      <p:ext uri="{BB962C8B-B14F-4D97-AF65-F5344CB8AC3E}">
        <p14:creationId xmlns:p14="http://schemas.microsoft.com/office/powerpoint/2010/main" val="167370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ame screenshot, the student has entered a message in the &quot;additional notes&quot; textbox.">
            <a:extLst>
              <a:ext uri="{FF2B5EF4-FFF2-40B4-BE49-F238E27FC236}">
                <a16:creationId xmlns:a16="http://schemas.microsoft.com/office/drawing/2014/main" id="{86F7598F-A45E-B68F-D598-3CD8702FF1B8}"/>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AFBDBD90-41CE-86D2-07C4-793BCCDF2C15}"/>
              </a:ext>
              <a:ext uri="{C183D7F6-B498-43B3-948B-1728B52AA6E4}">
                <adec:decorative xmlns:adec="http://schemas.microsoft.com/office/drawing/2017/decorative" val="1"/>
              </a:ext>
            </a:extLst>
          </p:cNvPr>
          <p:cNvSpPr/>
          <p:nvPr/>
        </p:nvSpPr>
        <p:spPr>
          <a:xfrm>
            <a:off x="5052060" y="5532120"/>
            <a:ext cx="3749040" cy="67437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D94AF7C8-A55B-1B4E-3BCD-A57CB7C5514F}"/>
              </a:ext>
              <a:ext uri="{C183D7F6-B498-43B3-948B-1728B52AA6E4}">
                <adec:decorative xmlns:adec="http://schemas.microsoft.com/office/drawing/2017/decorative" val="1"/>
              </a:ext>
            </a:extLst>
          </p:cNvPr>
          <p:cNvSpPr/>
          <p:nvPr/>
        </p:nvSpPr>
        <p:spPr>
          <a:xfrm>
            <a:off x="3913632" y="602837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78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is similar to where we started, but there is a message at the top saying &quot;system update is successful.&quot; We can also see the details of the exam we just submitted.">
            <a:extLst>
              <a:ext uri="{FF2B5EF4-FFF2-40B4-BE49-F238E27FC236}">
                <a16:creationId xmlns:a16="http://schemas.microsoft.com/office/drawing/2014/main" id="{54717589-051A-99F7-5E30-419B87BFD5FF}"/>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DC18C6C5-F7B2-7053-FBE8-034E427494A9}"/>
              </a:ext>
              <a:ext uri="{C183D7F6-B498-43B3-948B-1728B52AA6E4}">
                <adec:decorative xmlns:adec="http://schemas.microsoft.com/office/drawing/2017/decorative" val="1"/>
              </a:ext>
            </a:extLst>
          </p:cNvPr>
          <p:cNvSpPr/>
          <p:nvPr/>
        </p:nvSpPr>
        <p:spPr>
          <a:xfrm>
            <a:off x="4137660" y="262890"/>
            <a:ext cx="5438394" cy="68580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48810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we have scrolled down to the bottom of the page. It is the same as we saw previously where you enter the details for your exam.">
            <a:extLst>
              <a:ext uri="{FF2B5EF4-FFF2-40B4-BE49-F238E27FC236}">
                <a16:creationId xmlns:a16="http://schemas.microsoft.com/office/drawing/2014/main" id="{16266B5D-D074-BB06-6E6C-1400AFFD1ABD}"/>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5FBCE6AC-C869-2097-3BD6-1049FE7D6057}"/>
              </a:ext>
              <a:ext uri="{C183D7F6-B498-43B3-948B-1728B52AA6E4}">
                <adec:decorative xmlns:adec="http://schemas.microsoft.com/office/drawing/2017/decorative" val="1"/>
              </a:ext>
            </a:extLst>
          </p:cNvPr>
          <p:cNvSpPr/>
          <p:nvPr/>
        </p:nvSpPr>
        <p:spPr>
          <a:xfrm>
            <a:off x="4137660" y="2488697"/>
            <a:ext cx="5438394" cy="338328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70868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in the exam detail box, the student is choosing an exam date from the options provided.">
            <a:extLst>
              <a:ext uri="{FF2B5EF4-FFF2-40B4-BE49-F238E27FC236}">
                <a16:creationId xmlns:a16="http://schemas.microsoft.com/office/drawing/2014/main" id="{AC722A84-01F7-DF81-7D3F-27053780A9F8}"/>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21E0D463-02E0-B1F1-329A-AB26C5ABDF21}"/>
              </a:ext>
              <a:ext uri="{C183D7F6-B498-43B3-948B-1728B52AA6E4}">
                <adec:decorative xmlns:adec="http://schemas.microsoft.com/office/drawing/2017/decorative" val="1"/>
              </a:ext>
            </a:extLst>
          </p:cNvPr>
          <p:cNvSpPr/>
          <p:nvPr/>
        </p:nvSpPr>
        <p:spPr>
          <a:xfrm flipH="1">
            <a:off x="7761186" y="307181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e same exam detail box, the student has entered a starting time.">
            <a:extLst>
              <a:ext uri="{FF2B5EF4-FFF2-40B4-BE49-F238E27FC236}">
                <a16:creationId xmlns:a16="http://schemas.microsoft.com/office/drawing/2014/main" id="{AFABA6DD-E882-12F5-2CFA-AA96731AA126}"/>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CF9053A6-F11A-9F28-1896-79EDE313298D}"/>
              </a:ext>
              <a:ext uri="{C183D7F6-B498-43B3-948B-1728B52AA6E4}">
                <adec:decorative xmlns:adec="http://schemas.microsoft.com/office/drawing/2017/decorative" val="1"/>
              </a:ext>
            </a:extLst>
          </p:cNvPr>
          <p:cNvSpPr/>
          <p:nvPr/>
        </p:nvSpPr>
        <p:spPr>
          <a:xfrm flipH="1">
            <a:off x="6858216" y="29406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0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Once again, in the same exam detail bo the student has selected an accommodation.">
            <a:extLst>
              <a:ext uri="{FF2B5EF4-FFF2-40B4-BE49-F238E27FC236}">
                <a16:creationId xmlns:a16="http://schemas.microsoft.com/office/drawing/2014/main" id="{2118B499-DD32-2E58-C725-208BA4B250FF}"/>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BDEC60AD-38A5-6FC3-0E2A-806AE15ABF26}"/>
              </a:ext>
              <a:ext uri="{C183D7F6-B498-43B3-948B-1728B52AA6E4}">
                <adec:decorative xmlns:adec="http://schemas.microsoft.com/office/drawing/2017/decorative" val="1"/>
              </a:ext>
            </a:extLst>
          </p:cNvPr>
          <p:cNvSpPr/>
          <p:nvPr/>
        </p:nvSpPr>
        <p:spPr>
          <a:xfrm>
            <a:off x="4005072" y="3496437"/>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617E9C0-C78F-FB61-1AE2-DA891B303149}"/>
              </a:ext>
              <a:ext uri="{C183D7F6-B498-43B3-948B-1728B52AA6E4}">
                <adec:decorative xmlns:adec="http://schemas.microsoft.com/office/drawing/2017/decorative" val="1"/>
              </a:ext>
            </a:extLst>
          </p:cNvPr>
          <p:cNvSpPr/>
          <p:nvPr/>
        </p:nvSpPr>
        <p:spPr>
          <a:xfrm>
            <a:off x="3915321" y="5625467"/>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96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we are on the same page, but there is an ugly error message at the top that says &quot;form submission error.&quot; It tells the student to check the &quot;time&quot; field.">
            <a:extLst>
              <a:ext uri="{FF2B5EF4-FFF2-40B4-BE49-F238E27FC236}">
                <a16:creationId xmlns:a16="http://schemas.microsoft.com/office/drawing/2014/main" id="{6DC18159-B415-031E-9DC6-9F071C78F1A9}"/>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DCFB45A9-0767-1881-55B4-EAD35A57C110}"/>
              </a:ext>
              <a:ext uri="{C183D7F6-B498-43B3-948B-1728B52AA6E4}">
                <adec:decorative xmlns:adec="http://schemas.microsoft.com/office/drawing/2017/decorative" val="1"/>
              </a:ext>
            </a:extLst>
          </p:cNvPr>
          <p:cNvSpPr/>
          <p:nvPr/>
        </p:nvSpPr>
        <p:spPr>
          <a:xfrm>
            <a:off x="4137660" y="167635"/>
            <a:ext cx="5438394" cy="1267465"/>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31523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previous slide, but now the student is changing the start time to 9 AM.">
            <a:extLst>
              <a:ext uri="{FF2B5EF4-FFF2-40B4-BE49-F238E27FC236}">
                <a16:creationId xmlns:a16="http://schemas.microsoft.com/office/drawing/2014/main" id="{17B0D920-3011-962D-C4EB-F760E6A2B4F8}"/>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B946769B-A847-231D-6E4A-0A27D86466BE}"/>
              </a:ext>
              <a:ext uri="{C183D7F6-B498-43B3-948B-1728B52AA6E4}">
                <adec:decorative xmlns:adec="http://schemas.microsoft.com/office/drawing/2017/decorative" val="1"/>
              </a:ext>
            </a:extLst>
          </p:cNvPr>
          <p:cNvSpPr/>
          <p:nvPr/>
        </p:nvSpPr>
        <p:spPr>
          <a:xfrm flipH="1">
            <a:off x="6153150" y="268922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79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t the top of this screenshot is a message that says &quot;system update is successful.&quot;">
            <a:extLst>
              <a:ext uri="{FF2B5EF4-FFF2-40B4-BE49-F238E27FC236}">
                <a16:creationId xmlns:a16="http://schemas.microsoft.com/office/drawing/2014/main" id="{2268CE68-49DD-D9FB-AF07-0EA190FE23CC}"/>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0274D55F-350F-27F6-1832-9A3F5E3331E8}"/>
              </a:ext>
              <a:ext uri="{C183D7F6-B498-43B3-948B-1728B52AA6E4}">
                <adec:decorative xmlns:adec="http://schemas.microsoft.com/office/drawing/2017/decorative" val="1"/>
              </a:ext>
            </a:extLst>
          </p:cNvPr>
          <p:cNvSpPr/>
          <p:nvPr/>
        </p:nvSpPr>
        <p:spPr>
          <a:xfrm>
            <a:off x="4137660" y="262890"/>
            <a:ext cx="5438394" cy="68580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74025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dashboard when you login. The central area has a section highlighting &quot;Important Messages.&quot;">
            <a:extLst>
              <a:ext uri="{FF2B5EF4-FFF2-40B4-BE49-F238E27FC236}">
                <a16:creationId xmlns:a16="http://schemas.microsoft.com/office/drawing/2014/main" id="{035384A8-4E82-6D58-2C9C-B594248B5314}"/>
              </a:ext>
            </a:extLst>
          </p:cNvPr>
          <p:cNvPicPr>
            <a:picLocks noChangeAspect="1"/>
          </p:cNvPicPr>
          <p:nvPr/>
        </p:nvPicPr>
        <p:blipFill>
          <a:blip r:embed="rId4"/>
          <a:stretch>
            <a:fillRect/>
          </a:stretch>
        </p:blipFill>
        <p:spPr>
          <a:xfrm>
            <a:off x="1839798" y="0"/>
            <a:ext cx="8512404" cy="6858000"/>
          </a:xfrm>
          <a:prstGeom prst="rect">
            <a:avLst/>
          </a:prstGeom>
        </p:spPr>
      </p:pic>
      <p:sp>
        <p:nvSpPr>
          <p:cNvPr id="2" name="Arrow: Right 1">
            <a:extLst>
              <a:ext uri="{FF2B5EF4-FFF2-40B4-BE49-F238E27FC236}">
                <a16:creationId xmlns:a16="http://schemas.microsoft.com/office/drawing/2014/main" id="{A723E88C-1CA7-AC66-E772-767358C368CC}"/>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31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7" name="Picture 6" descr="This screenshot shows the starting page for &quot;quizzes, tests and exams&quot; where upcoming bookings are listed.">
            <a:extLst>
              <a:ext uri="{FF2B5EF4-FFF2-40B4-BE49-F238E27FC236}">
                <a16:creationId xmlns:a16="http://schemas.microsoft.com/office/drawing/2014/main" id="{CCEBE70C-3813-3879-18DE-EF478010E7B2}"/>
              </a:ext>
            </a:extLst>
          </p:cNvPr>
          <p:cNvPicPr>
            <a:picLocks noChangeAspect="1"/>
          </p:cNvPicPr>
          <p:nvPr/>
        </p:nvPicPr>
        <p:blipFill>
          <a:blip r:embed="rId4"/>
          <a:stretch>
            <a:fillRect/>
          </a:stretch>
        </p:blipFill>
        <p:spPr>
          <a:xfrm>
            <a:off x="1839798" y="0"/>
            <a:ext cx="8512404" cy="6858000"/>
          </a:xfrm>
          <a:prstGeom prst="rect">
            <a:avLst/>
          </a:prstGeom>
        </p:spPr>
      </p:pic>
      <p:sp>
        <p:nvSpPr>
          <p:cNvPr id="8" name="Arrow: Right 7">
            <a:extLst>
              <a:ext uri="{FF2B5EF4-FFF2-40B4-BE49-F238E27FC236}">
                <a16:creationId xmlns:a16="http://schemas.microsoft.com/office/drawing/2014/main" id="{307BD678-516B-5028-499E-D32802192622}"/>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47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8" name="Picture 7" descr="Screenshot with a box in the main body with the heading &quot;alternative testing agreements&quot;. Here, there is just one field for you to select the class.">
            <a:extLst>
              <a:ext uri="{FF2B5EF4-FFF2-40B4-BE49-F238E27FC236}">
                <a16:creationId xmlns:a16="http://schemas.microsoft.com/office/drawing/2014/main" id="{8A7D5572-A9D1-70D9-5F02-7B346465AFFE}"/>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9" name="Rectangle 8">
            <a:extLst>
              <a:ext uri="{FF2B5EF4-FFF2-40B4-BE49-F238E27FC236}">
                <a16:creationId xmlns:a16="http://schemas.microsoft.com/office/drawing/2014/main" id="{CD2C1417-8ADA-D1EE-86E3-555DD9F2F7DA}"/>
              </a:ext>
              <a:ext uri="{C183D7F6-B498-43B3-948B-1728B52AA6E4}">
                <adec:decorative xmlns:adec="http://schemas.microsoft.com/office/drawing/2017/decorative" val="1"/>
              </a:ext>
            </a:extLst>
          </p:cNvPr>
          <p:cNvSpPr/>
          <p:nvPr/>
        </p:nvSpPr>
        <p:spPr>
          <a:xfrm>
            <a:off x="4137660" y="1920240"/>
            <a:ext cx="5438394" cy="115443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46683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previous slide, but this time the student is choosing a course.">
            <a:extLst>
              <a:ext uri="{FF2B5EF4-FFF2-40B4-BE49-F238E27FC236}">
                <a16:creationId xmlns:a16="http://schemas.microsoft.com/office/drawing/2014/main" id="{1AFE4AD7-3384-12B9-28BB-A918C0CE8047}"/>
              </a:ext>
            </a:extLst>
          </p:cNvPr>
          <p:cNvPicPr>
            <a:picLocks noChangeAspect="1"/>
          </p:cNvPicPr>
          <p:nvPr/>
        </p:nvPicPr>
        <p:blipFill>
          <a:blip r:embed="rId4"/>
          <a:stretch>
            <a:fillRect/>
          </a:stretch>
        </p:blipFill>
        <p:spPr>
          <a:xfrm>
            <a:off x="1839798" y="0"/>
            <a:ext cx="8512404" cy="6858000"/>
          </a:xfrm>
          <a:prstGeom prst="rect">
            <a:avLst/>
          </a:prstGeom>
        </p:spPr>
      </p:pic>
      <p:sp>
        <p:nvSpPr>
          <p:cNvPr id="2" name="Arrow: Right 1">
            <a:extLst>
              <a:ext uri="{FF2B5EF4-FFF2-40B4-BE49-F238E27FC236}">
                <a16:creationId xmlns:a16="http://schemas.microsoft.com/office/drawing/2014/main" id="{E92A6E55-ADB8-D6E1-2506-491AE25F3D3C}"/>
              </a:ext>
              <a:ext uri="{C183D7F6-B498-43B3-948B-1728B52AA6E4}">
                <adec:decorative xmlns:adec="http://schemas.microsoft.com/office/drawing/2017/decorative" val="1"/>
              </a:ext>
            </a:extLst>
          </p:cNvPr>
          <p:cNvSpPr/>
          <p:nvPr/>
        </p:nvSpPr>
        <p:spPr>
          <a:xfrm flipH="1">
            <a:off x="8984196" y="26231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28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after choosing a course the student needs to click on &quot;schedule an exam&quot;">
            <a:extLst>
              <a:ext uri="{FF2B5EF4-FFF2-40B4-BE49-F238E27FC236}">
                <a16:creationId xmlns:a16="http://schemas.microsoft.com/office/drawing/2014/main" id="{7FC2A601-C97B-8C52-0347-23C2934DD1D0}"/>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AA365B06-CEFF-0B52-6CF6-8BC12B742702}"/>
              </a:ext>
              <a:ext uri="{C183D7F6-B498-43B3-948B-1728B52AA6E4}">
                <adec:decorative xmlns:adec="http://schemas.microsoft.com/office/drawing/2017/decorative" val="1"/>
              </a:ext>
            </a:extLst>
          </p:cNvPr>
          <p:cNvSpPr/>
          <p:nvPr/>
        </p:nvSpPr>
        <p:spPr>
          <a:xfrm>
            <a:off x="2355561" y="249631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65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there is a large yellow box in the middle of the screen called &quot;terms and conditions of scheduling exam.&quot; It includes important instructions.">
            <a:extLst>
              <a:ext uri="{FF2B5EF4-FFF2-40B4-BE49-F238E27FC236}">
                <a16:creationId xmlns:a16="http://schemas.microsoft.com/office/drawing/2014/main" id="{1D37EA07-47D7-25F8-7C1F-585829DA69DC}"/>
              </a:ext>
            </a:extLst>
          </p:cNvPr>
          <p:cNvPicPr>
            <a:picLocks noChangeAspect="1"/>
          </p:cNvPicPr>
          <p:nvPr/>
        </p:nvPicPr>
        <p:blipFill>
          <a:blip r:embed="rId4"/>
          <a:stretch>
            <a:fillRect/>
          </a:stretch>
        </p:blipFill>
        <p:spPr>
          <a:xfrm>
            <a:off x="1839798" y="0"/>
            <a:ext cx="8512404" cy="6858000"/>
          </a:xfrm>
          <a:prstGeom prst="rect">
            <a:avLst/>
          </a:prstGeom>
        </p:spPr>
      </p:pic>
      <p:sp>
        <p:nvSpPr>
          <p:cNvPr id="8" name="Arrow: Right 7">
            <a:extLst>
              <a:ext uri="{FF2B5EF4-FFF2-40B4-BE49-F238E27FC236}">
                <a16:creationId xmlns:a16="http://schemas.microsoft.com/office/drawing/2014/main" id="{2E76BF37-E846-6D50-8FA4-06C4F6F2B7DF}"/>
              </a:ext>
              <a:ext uri="{C183D7F6-B498-43B3-948B-1728B52AA6E4}">
                <adec:decorative xmlns:adec="http://schemas.microsoft.com/office/drawing/2017/decorative" val="1"/>
              </a:ext>
            </a:extLst>
          </p:cNvPr>
          <p:cNvSpPr/>
          <p:nvPr/>
        </p:nvSpPr>
        <p:spPr>
          <a:xfrm flipH="1">
            <a:off x="6527511" y="3876484"/>
            <a:ext cx="1844040" cy="80581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39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shows the same page as previous slides, but now we have scrolled down. There is a box called &quot;exam detail&quot; with several fields.">
            <a:extLst>
              <a:ext uri="{FF2B5EF4-FFF2-40B4-BE49-F238E27FC236}">
                <a16:creationId xmlns:a16="http://schemas.microsoft.com/office/drawing/2014/main" id="{C28C017C-3A23-2C24-E039-6F543A3504F3}"/>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40105856-10F6-66EE-92C0-579389F8271A}"/>
              </a:ext>
              <a:ext uri="{C183D7F6-B498-43B3-948B-1728B52AA6E4}">
                <adec:decorative xmlns:adec="http://schemas.microsoft.com/office/drawing/2017/decorative" val="1"/>
              </a:ext>
            </a:extLst>
          </p:cNvPr>
          <p:cNvSpPr/>
          <p:nvPr/>
        </p:nvSpPr>
        <p:spPr>
          <a:xfrm>
            <a:off x="4137660" y="2903220"/>
            <a:ext cx="5438394" cy="338328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60413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now the student has chosen an exam date from a list of options.">
            <a:extLst>
              <a:ext uri="{FF2B5EF4-FFF2-40B4-BE49-F238E27FC236}">
                <a16:creationId xmlns:a16="http://schemas.microsoft.com/office/drawing/2014/main" id="{1BA3E509-D5FB-2A7E-9849-46FCA9D13A33}"/>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DF9AD0A8-5474-B072-FA08-A53DC80F5478}"/>
              </a:ext>
              <a:ext uri="{C183D7F6-B498-43B3-948B-1728B52AA6E4}">
                <adec:decorative xmlns:adec="http://schemas.microsoft.com/office/drawing/2017/decorative" val="1"/>
              </a:ext>
            </a:extLst>
          </p:cNvPr>
          <p:cNvSpPr/>
          <p:nvPr/>
        </p:nvSpPr>
        <p:spPr>
          <a:xfrm flipH="1">
            <a:off x="7829766" y="310610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01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gain on the same page, the student has now chosen the time. There are two fields: one for the hour, and the other for minutes.">
            <a:extLst>
              <a:ext uri="{FF2B5EF4-FFF2-40B4-BE49-F238E27FC236}">
                <a16:creationId xmlns:a16="http://schemas.microsoft.com/office/drawing/2014/main" id="{8BCEBA95-5810-F127-0BFB-7AA8ADD499C6}"/>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6CDABA8C-EB17-8F78-B69A-8D20F40D22CF}"/>
              </a:ext>
              <a:ext uri="{C183D7F6-B498-43B3-948B-1728B52AA6E4}">
                <adec:decorative xmlns:adec="http://schemas.microsoft.com/office/drawing/2017/decorative" val="1"/>
              </a:ext>
            </a:extLst>
          </p:cNvPr>
          <p:cNvSpPr/>
          <p:nvPr/>
        </p:nvSpPr>
        <p:spPr>
          <a:xfrm flipH="1">
            <a:off x="6846786" y="334073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142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3.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12519</TotalTime>
  <Words>839</Words>
  <Application>Microsoft Office PowerPoint</Application>
  <PresentationFormat>Widescreen</PresentationFormat>
  <Paragraphs>89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Georgia</vt:lpstr>
      <vt:lpstr>Trebuchet MS</vt:lpstr>
      <vt:lpstr>Wingdings</vt:lpstr>
      <vt:lpstr>Wood Type</vt:lpstr>
      <vt:lpstr>SAS Student Portal Exam Booking  with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