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316" r:id="rId5"/>
    <p:sldId id="333" r:id="rId6"/>
    <p:sldId id="281" r:id="rId7"/>
    <p:sldId id="317"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2"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57616-B72B-4554-8FFC-FEE65D525C0B}" v="41" dt="2023-05-08T16:21:10.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34" autoAdjust="0"/>
  </p:normalViewPr>
  <p:slideViewPr>
    <p:cSldViewPr snapToGrid="0">
      <p:cViewPr varScale="1">
        <p:scale>
          <a:sx n="92" d="100"/>
          <a:sy n="92" d="100"/>
        </p:scale>
        <p:origin x="42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44A57616-B72B-4554-8FFC-FEE65D525C0B}"/>
    <pc:docChg chg="undo custSel addSld delSld modSld">
      <pc:chgData name="Barry Praamsma-Townshend" userId="668637f3-6ef0-4247-9a8f-63d7f0c1d7e6" providerId="ADAL" clId="{44A57616-B72B-4554-8FFC-FEE65D525C0B}" dt="2023-05-08T22:16:30.633" v="6518" actId="962"/>
      <pc:docMkLst>
        <pc:docMk/>
      </pc:docMkLst>
      <pc:sldChg chg="add del">
        <pc:chgData name="Barry Praamsma-Townshend" userId="668637f3-6ef0-4247-9a8f-63d7f0c1d7e6" providerId="ADAL" clId="{44A57616-B72B-4554-8FFC-FEE65D525C0B}" dt="2023-05-07T20:13:56.890" v="35" actId="47"/>
        <pc:sldMkLst>
          <pc:docMk/>
          <pc:sldMk cId="4184368033" sldId="256"/>
        </pc:sldMkLst>
      </pc:sldChg>
      <pc:sldChg chg="del">
        <pc:chgData name="Barry Praamsma-Townshend" userId="668637f3-6ef0-4247-9a8f-63d7f0c1d7e6" providerId="ADAL" clId="{44A57616-B72B-4554-8FFC-FEE65D525C0B}" dt="2023-05-07T20:13:38.978" v="30" actId="47"/>
        <pc:sldMkLst>
          <pc:docMk/>
          <pc:sldMk cId="398511894" sldId="258"/>
        </pc:sldMkLst>
      </pc:sldChg>
      <pc:sldChg chg="del">
        <pc:chgData name="Barry Praamsma-Townshend" userId="668637f3-6ef0-4247-9a8f-63d7f0c1d7e6" providerId="ADAL" clId="{44A57616-B72B-4554-8FFC-FEE65D525C0B}" dt="2023-05-07T20:13:38.978" v="30" actId="47"/>
        <pc:sldMkLst>
          <pc:docMk/>
          <pc:sldMk cId="1468729319" sldId="263"/>
        </pc:sldMkLst>
      </pc:sldChg>
      <pc:sldChg chg="addSp delSp modSp mod modClrScheme chgLayout modNotesTx">
        <pc:chgData name="Barry Praamsma-Townshend" userId="668637f3-6ef0-4247-9a8f-63d7f0c1d7e6" providerId="ADAL" clId="{44A57616-B72B-4554-8FFC-FEE65D525C0B}" dt="2023-05-08T16:14:27.276" v="6441" actId="21"/>
        <pc:sldMkLst>
          <pc:docMk/>
          <pc:sldMk cId="3336992295" sldId="281"/>
        </pc:sldMkLst>
        <pc:spChg chg="del mod">
          <ac:chgData name="Barry Praamsma-Townshend" userId="668637f3-6ef0-4247-9a8f-63d7f0c1d7e6" providerId="ADAL" clId="{44A57616-B72B-4554-8FFC-FEE65D525C0B}" dt="2023-05-07T20:13:52.091" v="33" actId="700"/>
          <ac:spMkLst>
            <pc:docMk/>
            <pc:sldMk cId="3336992295" sldId="281"/>
            <ac:spMk id="2" creationId="{9987C6BC-0025-4D07-914D-543844C0F1D0}"/>
          </ac:spMkLst>
        </pc:spChg>
        <pc:spChg chg="mod ord">
          <ac:chgData name="Barry Praamsma-Townshend" userId="668637f3-6ef0-4247-9a8f-63d7f0c1d7e6" providerId="ADAL" clId="{44A57616-B72B-4554-8FFC-FEE65D525C0B}" dt="2023-05-07T20:13:52.091" v="33" actId="700"/>
          <ac:spMkLst>
            <pc:docMk/>
            <pc:sldMk cId="3336992295" sldId="281"/>
            <ac:spMk id="3" creationId="{CAF769AA-A571-4CC3-BD83-7B356C5F71EE}"/>
          </ac:spMkLst>
        </pc:spChg>
        <pc:spChg chg="add del mod">
          <ac:chgData name="Barry Praamsma-Townshend" userId="668637f3-6ef0-4247-9a8f-63d7f0c1d7e6" providerId="ADAL" clId="{44A57616-B72B-4554-8FFC-FEE65D525C0B}" dt="2023-05-08T16:14:27.276" v="6441" actId="21"/>
          <ac:spMkLst>
            <pc:docMk/>
            <pc:sldMk cId="3336992295" sldId="281"/>
            <ac:spMk id="8" creationId="{95705354-B680-9FF8-8C57-223579744AA1}"/>
          </ac:spMkLst>
        </pc:spChg>
        <pc:spChg chg="add mod">
          <ac:chgData name="Barry Praamsma-Townshend" userId="668637f3-6ef0-4247-9a8f-63d7f0c1d7e6" providerId="ADAL" clId="{44A57616-B72B-4554-8FFC-FEE65D525C0B}" dt="2023-05-08T16:14:24.708" v="6440" actId="20577"/>
          <ac:spMkLst>
            <pc:docMk/>
            <pc:sldMk cId="3336992295" sldId="281"/>
            <ac:spMk id="9" creationId="{5387BA84-EFA8-0881-1D1E-E1FBAB1A7287}"/>
          </ac:spMkLst>
        </pc:spChg>
        <pc:picChg chg="add mod">
          <ac:chgData name="Barry Praamsma-Townshend" userId="668637f3-6ef0-4247-9a8f-63d7f0c1d7e6" providerId="ADAL" clId="{44A57616-B72B-4554-8FFC-FEE65D525C0B}" dt="2023-05-08T09:39:16.313" v="1450" actId="962"/>
          <ac:picMkLst>
            <pc:docMk/>
            <pc:sldMk cId="3336992295" sldId="281"/>
            <ac:picMk id="7" creationId="{AD37C304-9053-3543-B896-0FF65672BFB4}"/>
          </ac:picMkLst>
        </pc:picChg>
      </pc:sldChg>
      <pc:sldChg chg="del">
        <pc:chgData name="Barry Praamsma-Townshend" userId="668637f3-6ef0-4247-9a8f-63d7f0c1d7e6" providerId="ADAL" clId="{44A57616-B72B-4554-8FFC-FEE65D525C0B}" dt="2023-05-07T20:13:35.183" v="29" actId="47"/>
        <pc:sldMkLst>
          <pc:docMk/>
          <pc:sldMk cId="3722217826" sldId="285"/>
        </pc:sldMkLst>
      </pc:sldChg>
      <pc:sldChg chg="del">
        <pc:chgData name="Barry Praamsma-Townshend" userId="668637f3-6ef0-4247-9a8f-63d7f0c1d7e6" providerId="ADAL" clId="{44A57616-B72B-4554-8FFC-FEE65D525C0B}" dt="2023-05-07T20:13:38.978" v="30" actId="47"/>
        <pc:sldMkLst>
          <pc:docMk/>
          <pc:sldMk cId="2958780789" sldId="287"/>
        </pc:sldMkLst>
      </pc:sldChg>
      <pc:sldChg chg="del">
        <pc:chgData name="Barry Praamsma-Townshend" userId="668637f3-6ef0-4247-9a8f-63d7f0c1d7e6" providerId="ADAL" clId="{44A57616-B72B-4554-8FFC-FEE65D525C0B}" dt="2023-05-07T20:13:38.978" v="30" actId="47"/>
        <pc:sldMkLst>
          <pc:docMk/>
          <pc:sldMk cId="23342509" sldId="315"/>
        </pc:sldMkLst>
      </pc:sldChg>
      <pc:sldChg chg="modSp add mod">
        <pc:chgData name="Barry Praamsma-Townshend" userId="668637f3-6ef0-4247-9a8f-63d7f0c1d7e6" providerId="ADAL" clId="{44A57616-B72B-4554-8FFC-FEE65D525C0B}" dt="2023-05-08T02:09:28.412" v="80" actId="20577"/>
        <pc:sldMkLst>
          <pc:docMk/>
          <pc:sldMk cId="3622125824" sldId="316"/>
        </pc:sldMkLst>
        <pc:spChg chg="mod">
          <ac:chgData name="Barry Praamsma-Townshend" userId="668637f3-6ef0-4247-9a8f-63d7f0c1d7e6" providerId="ADAL" clId="{44A57616-B72B-4554-8FFC-FEE65D525C0B}" dt="2023-05-08T02:09:28.412" v="80" actId="20577"/>
          <ac:spMkLst>
            <pc:docMk/>
            <pc:sldMk cId="3622125824" sldId="316"/>
            <ac:spMk id="2" creationId="{2173F918-23AB-40F6-BF1A-D1A5AAE42DEE}"/>
          </ac:spMkLst>
        </pc:spChg>
      </pc:sldChg>
      <pc:sldChg chg="addSp modSp add mod modNotesTx">
        <pc:chgData name="Barry Praamsma-Townshend" userId="668637f3-6ef0-4247-9a8f-63d7f0c1d7e6" providerId="ADAL" clId="{44A57616-B72B-4554-8FFC-FEE65D525C0B}" dt="2023-05-08T16:14:31.253" v="6442"/>
        <pc:sldMkLst>
          <pc:docMk/>
          <pc:sldMk cId="1002490977" sldId="317"/>
        </pc:sldMkLst>
        <pc:spChg chg="add mod">
          <ac:chgData name="Barry Praamsma-Townshend" userId="668637f3-6ef0-4247-9a8f-63d7f0c1d7e6" providerId="ADAL" clId="{44A57616-B72B-4554-8FFC-FEE65D525C0B}" dt="2023-05-08T16:14:31.253" v="6442"/>
          <ac:spMkLst>
            <pc:docMk/>
            <pc:sldMk cId="1002490977" sldId="317"/>
            <ac:spMk id="7" creationId="{C95B7871-C217-6186-E280-CEB76D0BB846}"/>
          </ac:spMkLst>
        </pc:spChg>
        <pc:picChg chg="add mod">
          <ac:chgData name="Barry Praamsma-Townshend" userId="668637f3-6ef0-4247-9a8f-63d7f0c1d7e6" providerId="ADAL" clId="{44A57616-B72B-4554-8FFC-FEE65D525C0B}" dt="2023-05-08T09:39:50.987" v="1700" actId="962"/>
          <ac:picMkLst>
            <pc:docMk/>
            <pc:sldMk cId="1002490977" sldId="317"/>
            <ac:picMk id="5" creationId="{908BA205-3D5F-22B0-BAA0-4F8B6D74B47C}"/>
          </ac:picMkLst>
        </pc:picChg>
      </pc:sldChg>
      <pc:sldChg chg="addSp add del mod">
        <pc:chgData name="Barry Praamsma-Townshend" userId="668637f3-6ef0-4247-9a8f-63d7f0c1d7e6" providerId="ADAL" clId="{44A57616-B72B-4554-8FFC-FEE65D525C0B}" dt="2023-05-08T02:08:47.641" v="73" actId="47"/>
        <pc:sldMkLst>
          <pc:docMk/>
          <pc:sldMk cId="3047606178" sldId="318"/>
        </pc:sldMkLst>
        <pc:picChg chg="add">
          <ac:chgData name="Barry Praamsma-Townshend" userId="668637f3-6ef0-4247-9a8f-63d7f0c1d7e6" providerId="ADAL" clId="{44A57616-B72B-4554-8FFC-FEE65D525C0B}" dt="2023-05-07T20:15:07.309" v="49" actId="22"/>
          <ac:picMkLst>
            <pc:docMk/>
            <pc:sldMk cId="3047606178" sldId="318"/>
            <ac:picMk id="5" creationId="{7C727D15-583E-2AD0-A8C0-F1C7760CC8FE}"/>
          </ac:picMkLst>
        </pc:picChg>
      </pc:sldChg>
      <pc:sldChg chg="addSp modSp add mod modNotesTx">
        <pc:chgData name="Barry Praamsma-Townshend" userId="668637f3-6ef0-4247-9a8f-63d7f0c1d7e6" providerId="ADAL" clId="{44A57616-B72B-4554-8FFC-FEE65D525C0B}" dt="2023-05-08T22:15:55.850" v="6514" actId="962"/>
        <pc:sldMkLst>
          <pc:docMk/>
          <pc:sldMk cId="1340200670" sldId="319"/>
        </pc:sldMkLst>
        <pc:spChg chg="add mod">
          <ac:chgData name="Barry Praamsma-Townshend" userId="668637f3-6ef0-4247-9a8f-63d7f0c1d7e6" providerId="ADAL" clId="{44A57616-B72B-4554-8FFC-FEE65D525C0B}" dt="2023-05-08T22:15:55.850" v="6514" actId="962"/>
          <ac:spMkLst>
            <pc:docMk/>
            <pc:sldMk cId="1340200670" sldId="319"/>
            <ac:spMk id="7" creationId="{9DE88045-82F3-9A39-AEE0-48E0DEB1503B}"/>
          </ac:spMkLst>
        </pc:spChg>
        <pc:spChg chg="add mod">
          <ac:chgData name="Barry Praamsma-Townshend" userId="668637f3-6ef0-4247-9a8f-63d7f0c1d7e6" providerId="ADAL" clId="{44A57616-B72B-4554-8FFC-FEE65D525C0B}" dt="2023-05-08T16:16:01.522" v="6451" actId="196"/>
          <ac:spMkLst>
            <pc:docMk/>
            <pc:sldMk cId="1340200670" sldId="319"/>
            <ac:spMk id="8" creationId="{EFCC6120-64FC-15D3-2C9C-2521BD1521E0}"/>
          </ac:spMkLst>
        </pc:spChg>
        <pc:picChg chg="add mod">
          <ac:chgData name="Barry Praamsma-Townshend" userId="668637f3-6ef0-4247-9a8f-63d7f0c1d7e6" providerId="ADAL" clId="{44A57616-B72B-4554-8FFC-FEE65D525C0B}" dt="2023-05-08T09:41:54.004" v="2310" actId="962"/>
          <ac:picMkLst>
            <pc:docMk/>
            <pc:sldMk cId="1340200670" sldId="319"/>
            <ac:picMk id="5" creationId="{4C356C5A-972C-01AB-A723-4AABA5DAFE8C}"/>
          </ac:picMkLst>
        </pc:picChg>
      </pc:sldChg>
      <pc:sldChg chg="addSp modSp add mod modNotesTx">
        <pc:chgData name="Barry Praamsma-Townshend" userId="668637f3-6ef0-4247-9a8f-63d7f0c1d7e6" providerId="ADAL" clId="{44A57616-B72B-4554-8FFC-FEE65D525C0B}" dt="2023-05-08T16:16:11.218" v="6453" actId="1076"/>
        <pc:sldMkLst>
          <pc:docMk/>
          <pc:sldMk cId="4023692780" sldId="320"/>
        </pc:sldMkLst>
        <pc:spChg chg="add mod">
          <ac:chgData name="Barry Praamsma-Townshend" userId="668637f3-6ef0-4247-9a8f-63d7f0c1d7e6" providerId="ADAL" clId="{44A57616-B72B-4554-8FFC-FEE65D525C0B}" dt="2023-05-08T16:16:11.218" v="6453" actId="1076"/>
          <ac:spMkLst>
            <pc:docMk/>
            <pc:sldMk cId="4023692780" sldId="320"/>
            <ac:spMk id="7" creationId="{78CFAE33-C50C-D1D8-699D-60A7ABB61B75}"/>
          </ac:spMkLst>
        </pc:spChg>
        <pc:picChg chg="add mod">
          <ac:chgData name="Barry Praamsma-Townshend" userId="668637f3-6ef0-4247-9a8f-63d7f0c1d7e6" providerId="ADAL" clId="{44A57616-B72B-4554-8FFC-FEE65D525C0B}" dt="2023-05-08T09:42:22.892" v="2616" actId="962"/>
          <ac:picMkLst>
            <pc:docMk/>
            <pc:sldMk cId="4023692780" sldId="320"/>
            <ac:picMk id="5" creationId="{94BAD976-79DA-C3D5-D30D-40B8494995E3}"/>
          </ac:picMkLst>
        </pc:picChg>
      </pc:sldChg>
      <pc:sldChg chg="addSp modSp add mod modNotesTx">
        <pc:chgData name="Barry Praamsma-Townshend" userId="668637f3-6ef0-4247-9a8f-63d7f0c1d7e6" providerId="ADAL" clId="{44A57616-B72B-4554-8FFC-FEE65D525C0B}" dt="2023-05-08T16:16:27.457" v="6459" actId="1035"/>
        <pc:sldMkLst>
          <pc:docMk/>
          <pc:sldMk cId="1989338459" sldId="321"/>
        </pc:sldMkLst>
        <pc:spChg chg="add mod">
          <ac:chgData name="Barry Praamsma-Townshend" userId="668637f3-6ef0-4247-9a8f-63d7f0c1d7e6" providerId="ADAL" clId="{44A57616-B72B-4554-8FFC-FEE65D525C0B}" dt="2023-05-08T16:16:27.457" v="6459" actId="1035"/>
          <ac:spMkLst>
            <pc:docMk/>
            <pc:sldMk cId="1989338459" sldId="321"/>
            <ac:spMk id="7" creationId="{25D86905-373D-97D2-9DFC-A8AD3BE7D9CC}"/>
          </ac:spMkLst>
        </pc:spChg>
        <pc:picChg chg="add mod">
          <ac:chgData name="Barry Praamsma-Townshend" userId="668637f3-6ef0-4247-9a8f-63d7f0c1d7e6" providerId="ADAL" clId="{44A57616-B72B-4554-8FFC-FEE65D525C0B}" dt="2023-05-08T09:42:46.320" v="2806" actId="962"/>
          <ac:picMkLst>
            <pc:docMk/>
            <pc:sldMk cId="1989338459" sldId="321"/>
            <ac:picMk id="5" creationId="{CEE1D130-2AC3-B8F2-474D-EEF036BB4894}"/>
          </ac:picMkLst>
        </pc:picChg>
      </pc:sldChg>
      <pc:sldChg chg="addSp modSp add mod modNotesTx">
        <pc:chgData name="Barry Praamsma-Townshend" userId="668637f3-6ef0-4247-9a8f-63d7f0c1d7e6" providerId="ADAL" clId="{44A57616-B72B-4554-8FFC-FEE65D525C0B}" dt="2023-05-08T16:16:53.004" v="6461" actId="1076"/>
        <pc:sldMkLst>
          <pc:docMk/>
          <pc:sldMk cId="49883185" sldId="322"/>
        </pc:sldMkLst>
        <pc:spChg chg="add mod">
          <ac:chgData name="Barry Praamsma-Townshend" userId="668637f3-6ef0-4247-9a8f-63d7f0c1d7e6" providerId="ADAL" clId="{44A57616-B72B-4554-8FFC-FEE65D525C0B}" dt="2023-05-08T16:16:53.004" v="6461" actId="1076"/>
          <ac:spMkLst>
            <pc:docMk/>
            <pc:sldMk cId="49883185" sldId="322"/>
            <ac:spMk id="7" creationId="{B046E536-2CED-1993-23F6-D1B27899464D}"/>
          </ac:spMkLst>
        </pc:spChg>
        <pc:picChg chg="add mod">
          <ac:chgData name="Barry Praamsma-Townshend" userId="668637f3-6ef0-4247-9a8f-63d7f0c1d7e6" providerId="ADAL" clId="{44A57616-B72B-4554-8FFC-FEE65D525C0B}" dt="2023-05-08T09:43:19.516" v="3058" actId="962"/>
          <ac:picMkLst>
            <pc:docMk/>
            <pc:sldMk cId="49883185" sldId="322"/>
            <ac:picMk id="5" creationId="{20AA6595-C6F2-B2E0-9A47-F54AD11AB2D0}"/>
          </ac:picMkLst>
        </pc:picChg>
      </pc:sldChg>
      <pc:sldChg chg="addSp modSp add mod modNotesTx">
        <pc:chgData name="Barry Praamsma-Townshend" userId="668637f3-6ef0-4247-9a8f-63d7f0c1d7e6" providerId="ADAL" clId="{44A57616-B72B-4554-8FFC-FEE65D525C0B}" dt="2023-05-08T16:17:03.989" v="6463" actId="1076"/>
        <pc:sldMkLst>
          <pc:docMk/>
          <pc:sldMk cId="2627772344" sldId="323"/>
        </pc:sldMkLst>
        <pc:spChg chg="add mod">
          <ac:chgData name="Barry Praamsma-Townshend" userId="668637f3-6ef0-4247-9a8f-63d7f0c1d7e6" providerId="ADAL" clId="{44A57616-B72B-4554-8FFC-FEE65D525C0B}" dt="2023-05-08T16:17:03.989" v="6463" actId="1076"/>
          <ac:spMkLst>
            <pc:docMk/>
            <pc:sldMk cId="2627772344" sldId="323"/>
            <ac:spMk id="7" creationId="{752F1A43-3126-8F1A-AEC2-B3623F6EDA02}"/>
          </ac:spMkLst>
        </pc:spChg>
        <pc:picChg chg="add mod">
          <ac:chgData name="Barry Praamsma-Townshend" userId="668637f3-6ef0-4247-9a8f-63d7f0c1d7e6" providerId="ADAL" clId="{44A57616-B72B-4554-8FFC-FEE65D525C0B}" dt="2023-05-08T09:43:48.183" v="3282" actId="962"/>
          <ac:picMkLst>
            <pc:docMk/>
            <pc:sldMk cId="2627772344" sldId="323"/>
            <ac:picMk id="5" creationId="{98DECED2-BBC9-539D-8063-7DEE19C10226}"/>
          </ac:picMkLst>
        </pc:picChg>
      </pc:sldChg>
      <pc:sldChg chg="addSp modSp add mod modNotesTx">
        <pc:chgData name="Barry Praamsma-Townshend" userId="668637f3-6ef0-4247-9a8f-63d7f0c1d7e6" providerId="ADAL" clId="{44A57616-B72B-4554-8FFC-FEE65D525C0B}" dt="2023-05-08T16:17:21.742" v="6473" actId="1036"/>
        <pc:sldMkLst>
          <pc:docMk/>
          <pc:sldMk cId="3518041993" sldId="324"/>
        </pc:sldMkLst>
        <pc:spChg chg="add mod">
          <ac:chgData name="Barry Praamsma-Townshend" userId="668637f3-6ef0-4247-9a8f-63d7f0c1d7e6" providerId="ADAL" clId="{44A57616-B72B-4554-8FFC-FEE65D525C0B}" dt="2023-05-08T16:17:21.742" v="6473" actId="1036"/>
          <ac:spMkLst>
            <pc:docMk/>
            <pc:sldMk cId="3518041993" sldId="324"/>
            <ac:spMk id="7" creationId="{36B6301A-86EB-15C5-ACFA-44184DFF5B8B}"/>
          </ac:spMkLst>
        </pc:spChg>
        <pc:picChg chg="add mod">
          <ac:chgData name="Barry Praamsma-Townshend" userId="668637f3-6ef0-4247-9a8f-63d7f0c1d7e6" providerId="ADAL" clId="{44A57616-B72B-4554-8FFC-FEE65D525C0B}" dt="2023-05-08T09:44:40.665" v="3694" actId="962"/>
          <ac:picMkLst>
            <pc:docMk/>
            <pc:sldMk cId="3518041993" sldId="324"/>
            <ac:picMk id="5" creationId="{6E9E292A-FCE1-0D37-7C7A-4454EAF48E9B}"/>
          </ac:picMkLst>
        </pc:picChg>
      </pc:sldChg>
      <pc:sldChg chg="addSp modSp add mod modNotesTx">
        <pc:chgData name="Barry Praamsma-Townshend" userId="668637f3-6ef0-4247-9a8f-63d7f0c1d7e6" providerId="ADAL" clId="{44A57616-B72B-4554-8FFC-FEE65D525C0B}" dt="2023-05-08T22:16:12.871" v="6515" actId="962"/>
        <pc:sldMkLst>
          <pc:docMk/>
          <pc:sldMk cId="4107767289" sldId="325"/>
        </pc:sldMkLst>
        <pc:spChg chg="add mod">
          <ac:chgData name="Barry Praamsma-Townshend" userId="668637f3-6ef0-4247-9a8f-63d7f0c1d7e6" providerId="ADAL" clId="{44A57616-B72B-4554-8FFC-FEE65D525C0B}" dt="2023-05-08T22:16:12.871" v="6515" actId="962"/>
          <ac:spMkLst>
            <pc:docMk/>
            <pc:sldMk cId="4107767289" sldId="325"/>
            <ac:spMk id="7" creationId="{C7F864AB-2270-FE50-C163-B1CE91015AE9}"/>
          </ac:spMkLst>
        </pc:spChg>
        <pc:picChg chg="add mod">
          <ac:chgData name="Barry Praamsma-Townshend" userId="668637f3-6ef0-4247-9a8f-63d7f0c1d7e6" providerId="ADAL" clId="{44A57616-B72B-4554-8FFC-FEE65D525C0B}" dt="2023-05-08T09:45:15.986" v="3896" actId="962"/>
          <ac:picMkLst>
            <pc:docMk/>
            <pc:sldMk cId="4107767289" sldId="325"/>
            <ac:picMk id="5" creationId="{14B6AA5B-90AF-EAE8-821A-C1717517DF29}"/>
          </ac:picMkLst>
        </pc:picChg>
      </pc:sldChg>
      <pc:sldChg chg="addSp modSp add mod modNotesTx">
        <pc:chgData name="Barry Praamsma-Townshend" userId="668637f3-6ef0-4247-9a8f-63d7f0c1d7e6" providerId="ADAL" clId="{44A57616-B72B-4554-8FFC-FEE65D525C0B}" dt="2023-05-08T16:18:29.853" v="6495" actId="1035"/>
        <pc:sldMkLst>
          <pc:docMk/>
          <pc:sldMk cId="3524589801" sldId="326"/>
        </pc:sldMkLst>
        <pc:spChg chg="add mod">
          <ac:chgData name="Barry Praamsma-Townshend" userId="668637f3-6ef0-4247-9a8f-63d7f0c1d7e6" providerId="ADAL" clId="{44A57616-B72B-4554-8FFC-FEE65D525C0B}" dt="2023-05-08T16:18:29.853" v="6495" actId="1035"/>
          <ac:spMkLst>
            <pc:docMk/>
            <pc:sldMk cId="3524589801" sldId="326"/>
            <ac:spMk id="7" creationId="{E2436427-0F00-C628-881A-B1932ED11B29}"/>
          </ac:spMkLst>
        </pc:spChg>
        <pc:picChg chg="add mod">
          <ac:chgData name="Barry Praamsma-Townshend" userId="668637f3-6ef0-4247-9a8f-63d7f0c1d7e6" providerId="ADAL" clId="{44A57616-B72B-4554-8FFC-FEE65D525C0B}" dt="2023-05-08T09:45:56.589" v="4268" actId="962"/>
          <ac:picMkLst>
            <pc:docMk/>
            <pc:sldMk cId="3524589801" sldId="326"/>
            <ac:picMk id="5" creationId="{FC57F9BA-F3EB-EFB6-10EF-E762B55EF8BB}"/>
          </ac:picMkLst>
        </pc:picChg>
      </pc:sldChg>
      <pc:sldChg chg="addSp delSp modSp add mod modNotesTx">
        <pc:chgData name="Barry Praamsma-Townshend" userId="668637f3-6ef0-4247-9a8f-63d7f0c1d7e6" providerId="ADAL" clId="{44A57616-B72B-4554-8FFC-FEE65D525C0B}" dt="2023-05-08T22:16:20.858" v="6516" actId="962"/>
        <pc:sldMkLst>
          <pc:docMk/>
          <pc:sldMk cId="3710170363" sldId="327"/>
        </pc:sldMkLst>
        <pc:spChg chg="add del">
          <ac:chgData name="Barry Praamsma-Townshend" userId="668637f3-6ef0-4247-9a8f-63d7f0c1d7e6" providerId="ADAL" clId="{44A57616-B72B-4554-8FFC-FEE65D525C0B}" dt="2023-05-08T09:35:03.420" v="672" actId="22"/>
          <ac:spMkLst>
            <pc:docMk/>
            <pc:sldMk cId="3710170363" sldId="327"/>
            <ac:spMk id="8" creationId="{BB92D267-B598-BEB3-471D-BDD20E57CD8E}"/>
          </ac:spMkLst>
        </pc:spChg>
        <pc:spChg chg="add mod">
          <ac:chgData name="Barry Praamsma-Townshend" userId="668637f3-6ef0-4247-9a8f-63d7f0c1d7e6" providerId="ADAL" clId="{44A57616-B72B-4554-8FFC-FEE65D525C0B}" dt="2023-05-08T22:16:20.858" v="6516" actId="962"/>
          <ac:spMkLst>
            <pc:docMk/>
            <pc:sldMk cId="3710170363" sldId="327"/>
            <ac:spMk id="9" creationId="{9D422822-2106-FB41-B7B1-3D59DEF93C17}"/>
          </ac:spMkLst>
        </pc:spChg>
        <pc:picChg chg="add mod">
          <ac:chgData name="Barry Praamsma-Townshend" userId="668637f3-6ef0-4247-9a8f-63d7f0c1d7e6" providerId="ADAL" clId="{44A57616-B72B-4554-8FFC-FEE65D525C0B}" dt="2023-05-08T09:46:39.823" v="4590" actId="962"/>
          <ac:picMkLst>
            <pc:docMk/>
            <pc:sldMk cId="3710170363" sldId="327"/>
            <ac:picMk id="5" creationId="{E6730E94-0FDA-59EE-3844-73FD1C6C2098}"/>
          </ac:picMkLst>
        </pc:picChg>
      </pc:sldChg>
      <pc:sldChg chg="addSp modSp add mod modNotesTx">
        <pc:chgData name="Barry Praamsma-Townshend" userId="668637f3-6ef0-4247-9a8f-63d7f0c1d7e6" providerId="ADAL" clId="{44A57616-B72B-4554-8FFC-FEE65D525C0B}" dt="2023-05-08T22:16:30.633" v="6518" actId="962"/>
        <pc:sldMkLst>
          <pc:docMk/>
          <pc:sldMk cId="1355791456" sldId="328"/>
        </pc:sldMkLst>
        <pc:spChg chg="add mod">
          <ac:chgData name="Barry Praamsma-Townshend" userId="668637f3-6ef0-4247-9a8f-63d7f0c1d7e6" providerId="ADAL" clId="{44A57616-B72B-4554-8FFC-FEE65D525C0B}" dt="2023-05-08T22:16:30.633" v="6518" actId="962"/>
          <ac:spMkLst>
            <pc:docMk/>
            <pc:sldMk cId="1355791456" sldId="328"/>
            <ac:spMk id="7" creationId="{F84983F9-F5C4-8728-9887-59EA808FF0C5}"/>
          </ac:spMkLst>
        </pc:spChg>
        <pc:picChg chg="add mod">
          <ac:chgData name="Barry Praamsma-Townshend" userId="668637f3-6ef0-4247-9a8f-63d7f0c1d7e6" providerId="ADAL" clId="{44A57616-B72B-4554-8FFC-FEE65D525C0B}" dt="2023-05-08T22:16:26.915" v="6517" actId="34135"/>
          <ac:picMkLst>
            <pc:docMk/>
            <pc:sldMk cId="1355791456" sldId="328"/>
            <ac:picMk id="5" creationId="{66E9A297-B74A-8A01-041F-CA35A9CD3135}"/>
          </ac:picMkLst>
        </pc:picChg>
      </pc:sldChg>
      <pc:sldChg chg="addSp modSp add mod modNotesTx">
        <pc:chgData name="Barry Praamsma-Townshend" userId="668637f3-6ef0-4247-9a8f-63d7f0c1d7e6" providerId="ADAL" clId="{44A57616-B72B-4554-8FFC-FEE65D525C0B}" dt="2023-05-08T16:21:24.845" v="6513" actId="13822"/>
        <pc:sldMkLst>
          <pc:docMk/>
          <pc:sldMk cId="3302687087" sldId="329"/>
        </pc:sldMkLst>
        <pc:spChg chg="add mod">
          <ac:chgData name="Barry Praamsma-Townshend" userId="668637f3-6ef0-4247-9a8f-63d7f0c1d7e6" providerId="ADAL" clId="{44A57616-B72B-4554-8FFC-FEE65D525C0B}" dt="2023-05-08T16:20:05.247" v="6506"/>
          <ac:spMkLst>
            <pc:docMk/>
            <pc:sldMk cId="3302687087" sldId="329"/>
            <ac:spMk id="7" creationId="{9F156D52-0E06-264B-A39D-16270E39580F}"/>
          </ac:spMkLst>
        </pc:spChg>
        <pc:spChg chg="add mod">
          <ac:chgData name="Barry Praamsma-Townshend" userId="668637f3-6ef0-4247-9a8f-63d7f0c1d7e6" providerId="ADAL" clId="{44A57616-B72B-4554-8FFC-FEE65D525C0B}" dt="2023-05-08T16:21:24.845" v="6513" actId="13822"/>
          <ac:spMkLst>
            <pc:docMk/>
            <pc:sldMk cId="3302687087" sldId="329"/>
            <ac:spMk id="8" creationId="{F1850F18-96AD-D270-51ED-12675FA82A8C}"/>
          </ac:spMkLst>
        </pc:spChg>
        <pc:spChg chg="add mod">
          <ac:chgData name="Barry Praamsma-Townshend" userId="668637f3-6ef0-4247-9a8f-63d7f0c1d7e6" providerId="ADAL" clId="{44A57616-B72B-4554-8FFC-FEE65D525C0B}" dt="2023-05-08T16:21:24.845" v="6513" actId="13822"/>
          <ac:spMkLst>
            <pc:docMk/>
            <pc:sldMk cId="3302687087" sldId="329"/>
            <ac:spMk id="9" creationId="{D7AA1E2E-B7B1-54A5-9512-56D1DED023BE}"/>
          </ac:spMkLst>
        </pc:spChg>
        <pc:picChg chg="add mod">
          <ac:chgData name="Barry Praamsma-Townshend" userId="668637f3-6ef0-4247-9a8f-63d7f0c1d7e6" providerId="ADAL" clId="{44A57616-B72B-4554-8FFC-FEE65D525C0B}" dt="2023-05-08T09:48:51.848" v="5624" actId="962"/>
          <ac:picMkLst>
            <pc:docMk/>
            <pc:sldMk cId="3302687087" sldId="329"/>
            <ac:picMk id="5" creationId="{F3206F94-16EB-D823-E5B6-7AFC218FDA1F}"/>
          </ac:picMkLst>
        </pc:picChg>
      </pc:sldChg>
      <pc:sldChg chg="addSp modSp add mod modNotesTx">
        <pc:chgData name="Barry Praamsma-Townshend" userId="668637f3-6ef0-4247-9a8f-63d7f0c1d7e6" providerId="ADAL" clId="{44A57616-B72B-4554-8FFC-FEE65D525C0B}" dt="2023-05-08T09:49:48.825" v="6114" actId="962"/>
        <pc:sldMkLst>
          <pc:docMk/>
          <pc:sldMk cId="154544465" sldId="330"/>
        </pc:sldMkLst>
        <pc:picChg chg="add mod">
          <ac:chgData name="Barry Praamsma-Townshend" userId="668637f3-6ef0-4247-9a8f-63d7f0c1d7e6" providerId="ADAL" clId="{44A57616-B72B-4554-8FFC-FEE65D525C0B}" dt="2023-05-08T09:49:48.825" v="6114" actId="962"/>
          <ac:picMkLst>
            <pc:docMk/>
            <pc:sldMk cId="154544465" sldId="330"/>
            <ac:picMk id="5" creationId="{5EFDB42E-9046-8930-2EA2-70A1093623E3}"/>
          </ac:picMkLst>
        </pc:picChg>
      </pc:sldChg>
      <pc:sldChg chg="add del">
        <pc:chgData name="Barry Praamsma-Townshend" userId="668637f3-6ef0-4247-9a8f-63d7f0c1d7e6" providerId="ADAL" clId="{44A57616-B72B-4554-8FFC-FEE65D525C0B}" dt="2023-05-08T00:14:58.674" v="67"/>
        <pc:sldMkLst>
          <pc:docMk/>
          <pc:sldMk cId="3175187587" sldId="332"/>
        </pc:sldMkLst>
      </pc:sldChg>
      <pc:sldChg chg="addSp delSp modSp add modNotesTx">
        <pc:chgData name="Barry Praamsma-Townshend" userId="668637f3-6ef0-4247-9a8f-63d7f0c1d7e6" providerId="ADAL" clId="{44A57616-B72B-4554-8FFC-FEE65D525C0B}" dt="2023-05-08T16:11:47.332" v="6405" actId="16037"/>
        <pc:sldMkLst>
          <pc:docMk/>
          <pc:sldMk cId="4128199228" sldId="333"/>
        </pc:sldMkLst>
        <pc:spChg chg="add del mod">
          <ac:chgData name="Barry Praamsma-Townshend" userId="668637f3-6ef0-4247-9a8f-63d7f0c1d7e6" providerId="ADAL" clId="{44A57616-B72B-4554-8FFC-FEE65D525C0B}" dt="2023-05-08T16:11:36.928" v="6403"/>
          <ac:spMkLst>
            <pc:docMk/>
            <pc:sldMk cId="4128199228" sldId="333"/>
            <ac:spMk id="2" creationId="{6E123160-11D1-38DD-568A-627295BD457A}"/>
          </ac:spMkLst>
        </pc:spChg>
        <pc:spChg chg="add mod">
          <ac:chgData name="Barry Praamsma-Townshend" userId="668637f3-6ef0-4247-9a8f-63d7f0c1d7e6" providerId="ADAL" clId="{44A57616-B72B-4554-8FFC-FEE65D525C0B}" dt="2023-05-08T16:11:47.332" v="6405" actId="16037"/>
          <ac:spMkLst>
            <pc:docMk/>
            <pc:sldMk cId="4128199228" sldId="333"/>
            <ac:spMk id="7" creationId="{CE14EA49-599D-6460-E57E-4BE741D14301}"/>
          </ac:spMkLst>
        </pc:spChg>
      </pc:sldChg>
    </pc:docChg>
  </pc:docChgLst>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same dashboard you will always see when you login. </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additional notes box to clarify the information above or to tell us about additional instructions from the professor. Do not use this to request a preferred seat or additional accommodation.</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32483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“add exam request” when you have entered all the necessary details.</a:t>
            </a:r>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87151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see a green checkbox and message saying: “system update successful.”</a:t>
            </a:r>
          </a:p>
          <a:p>
            <a:endParaRPr lang="en-US" dirty="0"/>
          </a:p>
          <a:p>
            <a:r>
              <a:rPr lang="en-US" dirty="0"/>
              <a:t>You can now add another booking as needed.</a:t>
            </a:r>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392061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scroll to the bottom of the page, you’ll see the bookings you have submitted already for this course.</a:t>
            </a:r>
          </a:p>
          <a:p>
            <a:endParaRPr lang="en-US" dirty="0"/>
          </a:p>
          <a:p>
            <a:r>
              <a:rPr lang="en-US" dirty="0"/>
              <a:t>Click on “delete exam” if it is no longer needed. Use this with caution as there is no confirmation step – the booking is simply cancelled when you click on “delete exam”. If you do this by mistake, you’ll have to enter a new booking.</a:t>
            </a:r>
          </a:p>
        </p:txBody>
      </p:sp>
      <p:sp>
        <p:nvSpPr>
          <p:cNvPr id="4" name="Slide Number Placeholder 3"/>
          <p:cNvSpPr>
            <a:spLocks noGrp="1"/>
          </p:cNvSpPr>
          <p:nvPr>
            <p:ph type="sldNum" sz="quarter" idx="5"/>
          </p:nvPr>
        </p:nvSpPr>
        <p:spPr/>
        <p:txBody>
          <a:bodyPr/>
          <a:lstStyle/>
          <a:p>
            <a:fld id="{1608473F-6A50-445C-81C2-46282FDC8061}" type="slidenum">
              <a:rPr lang="en-US" smtClean="0"/>
              <a:t>14</a:t>
            </a:fld>
            <a:endParaRPr lang="en-US"/>
          </a:p>
        </p:txBody>
      </p:sp>
    </p:spTree>
    <p:extLst>
      <p:ext uri="{BB962C8B-B14F-4D97-AF65-F5344CB8AC3E}">
        <p14:creationId xmlns:p14="http://schemas.microsoft.com/office/powerpoint/2010/main" val="262503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“quizzes, tests and exams” option in the navigation bar, again you’ll see any bookings you’ve made. There is a red heading above each one that is not yet connected to an alternative testing agreement. This will change once we receive and have processed the details from the instructor.</a:t>
            </a:r>
          </a:p>
        </p:txBody>
      </p:sp>
      <p:sp>
        <p:nvSpPr>
          <p:cNvPr id="4" name="Slide Number Placeholder 3"/>
          <p:cNvSpPr>
            <a:spLocks noGrp="1"/>
          </p:cNvSpPr>
          <p:nvPr>
            <p:ph type="sldNum" sz="quarter" idx="5"/>
          </p:nvPr>
        </p:nvSpPr>
        <p:spPr/>
        <p:txBody>
          <a:bodyPr/>
          <a:lstStyle/>
          <a:p>
            <a:fld id="{1608473F-6A50-445C-81C2-46282FDC8061}" type="slidenum">
              <a:rPr lang="en-US" smtClean="0"/>
              <a:t>15</a:t>
            </a:fld>
            <a:endParaRPr lang="en-US"/>
          </a:p>
        </p:txBody>
      </p:sp>
    </p:spTree>
    <p:extLst>
      <p:ext uri="{BB962C8B-B14F-4D97-AF65-F5344CB8AC3E}">
        <p14:creationId xmlns:p14="http://schemas.microsoft.com/office/powerpoint/2010/main" val="148115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booking looks like after an alternative testing agreement has been received.</a:t>
            </a:r>
          </a:p>
        </p:txBody>
      </p:sp>
      <p:sp>
        <p:nvSpPr>
          <p:cNvPr id="4" name="Slide Number Placeholder 3"/>
          <p:cNvSpPr>
            <a:spLocks noGrp="1"/>
          </p:cNvSpPr>
          <p:nvPr>
            <p:ph type="sldNum" sz="quarter" idx="5"/>
          </p:nvPr>
        </p:nvSpPr>
        <p:spPr/>
        <p:txBody>
          <a:bodyPr/>
          <a:lstStyle/>
          <a:p>
            <a:fld id="{1608473F-6A50-445C-81C2-46282FDC8061}" type="slidenum">
              <a:rPr lang="en-US" smtClean="0"/>
              <a:t>16</a:t>
            </a:fld>
            <a:endParaRPr lang="en-US"/>
          </a:p>
        </p:txBody>
      </p:sp>
    </p:spTree>
    <p:extLst>
      <p:ext uri="{BB962C8B-B14F-4D97-AF65-F5344CB8AC3E}">
        <p14:creationId xmlns:p14="http://schemas.microsoft.com/office/powerpoint/2010/main" val="43867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17</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18</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slides, we will demonstrate how to make a booking when an “alternative testing agreement” (ATA) has NOT YET been submitted by the instructor. </a:t>
            </a:r>
          </a:p>
          <a:p>
            <a:endParaRPr lang="en-US" dirty="0"/>
          </a:p>
          <a:p>
            <a:r>
              <a:rPr lang="en-US" dirty="0"/>
              <a:t>The ATA provides all the details we need, such as the date, time and format of the exams in this course. The process is similar to when we do have an ATA but it looks a little different on screen and you cannot make changes until we receive the necessary details.</a:t>
            </a:r>
          </a:p>
          <a:p>
            <a:endParaRPr lang="en-US" dirty="0"/>
          </a:p>
          <a:p>
            <a:r>
              <a:rPr lang="en-US" dirty="0"/>
              <a:t>There is a separate slide deck and video demonstrating the process when we have an alternative testing agreement.</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selecting a course, then click on “schedule an exam.”</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134918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yellow box in the centre of the screen includes instructions. </a:t>
            </a:r>
          </a:p>
          <a:p>
            <a:endParaRPr lang="en-US" dirty="0"/>
          </a:p>
          <a:p>
            <a:r>
              <a:rPr lang="en-US" dirty="0"/>
              <a:t>Unless you get an error message saying the exam centre is closed or the time you selected is unavailable, you probably won’t need the “exam schedule availability” tool.</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74682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“request type” field, one of these options: midterm or test, in-person quiz, or final exam.</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248856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date.</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941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the time. </a:t>
            </a:r>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333881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the time when you need to start writing.  All exams must finish by 9pm, so if you have extra time as an accommodation, you might need to start earlier.</a:t>
            </a:r>
          </a:p>
          <a:p>
            <a:endParaRPr lang="en-US" dirty="0"/>
          </a:p>
          <a:p>
            <a:r>
              <a:rPr lang="en-US" dirty="0"/>
              <a:t>Apart from starting earlier in order to finish by 9pm, you must get approval from the instructor if you are starting at a different time from the class. </a:t>
            </a:r>
          </a:p>
          <a:p>
            <a:endParaRPr lang="en-US" dirty="0"/>
          </a:p>
          <a:p>
            <a:r>
              <a:rPr lang="en-US" dirty="0"/>
              <a:t>Be sure to forward an email to sas.exams@uoguelph.ca from the instructor showing they have approved the alternate time, or your booking will be cancelled.</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121482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“required technology” box, there is only one option: “in-person using my own laptop – only choose this if the instructor has suggested it.” This means the instructor is allowing students in the class to write the exam on their own laptops and you require an appropriate seat for this. </a:t>
            </a:r>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7026461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sz="3600" dirty="0"/>
            </a:br>
            <a:r>
              <a:rPr lang="en-US" dirty="0"/>
              <a:t>Exam Booking </a:t>
            </a:r>
            <a:br>
              <a:rPr lang="en-US" dirty="0"/>
            </a:br>
            <a:r>
              <a:rPr lang="en-US" dirty="0"/>
              <a:t>without Details</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362212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still continues to add information to the same details box. This time the option under &quot;required technology&quot; has been selected. ">
            <a:extLst>
              <a:ext uri="{FF2B5EF4-FFF2-40B4-BE49-F238E27FC236}">
                <a16:creationId xmlns:a16="http://schemas.microsoft.com/office/drawing/2014/main" id="{6E9E292A-FCE1-0D37-7C7A-4454EAF48E9B}"/>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36B6301A-86EB-15C5-ACFA-44184DFF5B8B}"/>
              </a:ext>
              <a:ext uri="{C183D7F6-B498-43B3-948B-1728B52AA6E4}">
                <adec:decorative xmlns:adec="http://schemas.microsoft.com/office/drawing/2017/decorative" val="1"/>
              </a:ext>
            </a:extLst>
          </p:cNvPr>
          <p:cNvSpPr/>
          <p:nvPr/>
        </p:nvSpPr>
        <p:spPr>
          <a:xfrm>
            <a:off x="3528060" y="512353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04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e last field in this screenshot has now been filled out. It is a textbox with a note added.">
            <a:extLst>
              <a:ext uri="{FF2B5EF4-FFF2-40B4-BE49-F238E27FC236}">
                <a16:creationId xmlns:a16="http://schemas.microsoft.com/office/drawing/2014/main" id="{14B6AA5B-90AF-EAE8-821A-C1717517DF29}"/>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C7F864AB-2270-FE50-C163-B1CE91015AE9}"/>
              </a:ext>
              <a:ext uri="{C183D7F6-B498-43B3-948B-1728B52AA6E4}">
                <adec:decorative xmlns:adec="http://schemas.microsoft.com/office/drawing/2017/decorative" val="1"/>
              </a:ext>
            </a:extLst>
          </p:cNvPr>
          <p:cNvSpPr/>
          <p:nvPr/>
        </p:nvSpPr>
        <p:spPr>
          <a:xfrm>
            <a:off x="4998027" y="6037118"/>
            <a:ext cx="3740728" cy="653247"/>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10776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 shot is almost the same as the last couple, but the student has scrolled down to reveal the &quot;add exam request&quot; button at the bottom.">
            <a:extLst>
              <a:ext uri="{FF2B5EF4-FFF2-40B4-BE49-F238E27FC236}">
                <a16:creationId xmlns:a16="http://schemas.microsoft.com/office/drawing/2014/main" id="{FC57F9BA-F3EB-EFB6-10EF-E762B55EF8BB}"/>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E2436427-0F00-C628-881A-B1932ED11B29}"/>
              </a:ext>
              <a:ext uri="{C183D7F6-B498-43B3-948B-1728B52AA6E4}">
                <adec:decorative xmlns:adec="http://schemas.microsoft.com/office/drawing/2017/decorative" val="1"/>
              </a:ext>
            </a:extLst>
          </p:cNvPr>
          <p:cNvSpPr/>
          <p:nvPr/>
        </p:nvSpPr>
        <p:spPr>
          <a:xfrm rot="2700000">
            <a:off x="4237115" y="5445490"/>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458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it appears the same page has reloaded but at the top there is a message saying &quot;system update is successful.&quot;">
            <a:extLst>
              <a:ext uri="{FF2B5EF4-FFF2-40B4-BE49-F238E27FC236}">
                <a16:creationId xmlns:a16="http://schemas.microsoft.com/office/drawing/2014/main" id="{E6730E94-0FDA-59EE-3844-73FD1C6C2098}"/>
              </a:ext>
            </a:extLst>
          </p:cNvPr>
          <p:cNvPicPr>
            <a:picLocks noChangeAspect="1"/>
          </p:cNvPicPr>
          <p:nvPr/>
        </p:nvPicPr>
        <p:blipFill>
          <a:blip r:embed="rId4"/>
          <a:stretch>
            <a:fillRect/>
          </a:stretch>
        </p:blipFill>
        <p:spPr>
          <a:xfrm>
            <a:off x="1839798" y="0"/>
            <a:ext cx="8512404" cy="6858000"/>
          </a:xfrm>
          <a:prstGeom prst="rect">
            <a:avLst/>
          </a:prstGeom>
        </p:spPr>
      </p:pic>
      <p:sp>
        <p:nvSpPr>
          <p:cNvPr id="9" name="Rectangle 8">
            <a:extLst>
              <a:ext uri="{FF2B5EF4-FFF2-40B4-BE49-F238E27FC236}">
                <a16:creationId xmlns:a16="http://schemas.microsoft.com/office/drawing/2014/main" id="{9D422822-2106-FB41-B7B1-3D59DEF93C17}"/>
              </a:ext>
              <a:ext uri="{C183D7F6-B498-43B3-948B-1728B52AA6E4}">
                <adec:decorative xmlns:adec="http://schemas.microsoft.com/office/drawing/2017/decorative" val="1"/>
              </a:ext>
            </a:extLst>
          </p:cNvPr>
          <p:cNvSpPr/>
          <p:nvPr/>
        </p:nvSpPr>
        <p:spPr>
          <a:xfrm>
            <a:off x="4145974" y="270164"/>
            <a:ext cx="5418650" cy="654627"/>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71017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we have scrolled to the bottom of the page where we can see the details of previous submissions for this course.">
            <a:extLst>
              <a:ext uri="{FF2B5EF4-FFF2-40B4-BE49-F238E27FC236}">
                <a16:creationId xmlns:a16="http://schemas.microsoft.com/office/drawing/2014/main" id="{66E9A297-B74A-8A01-041F-CA35A9CD3135}"/>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F84983F9-F5C4-8728-9887-59EA808FF0C5}"/>
              </a:ext>
              <a:ext uri="{C183D7F6-B498-43B3-948B-1728B52AA6E4}">
                <adec:decorative xmlns:adec="http://schemas.microsoft.com/office/drawing/2017/decorative" val="1"/>
              </a:ext>
            </a:extLst>
          </p:cNvPr>
          <p:cNvSpPr/>
          <p:nvPr/>
        </p:nvSpPr>
        <p:spPr>
          <a:xfrm>
            <a:off x="4135582" y="1787237"/>
            <a:ext cx="5429041" cy="2763982"/>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35579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is similar to where we started, but there is a box in the middle of the screen listing upcoming exams for the current term/semester. The heading above each exam is red and contains a note saying: &quot;Instructor has not submitted alternative testing agreement.&quot;">
            <a:extLst>
              <a:ext uri="{FF2B5EF4-FFF2-40B4-BE49-F238E27FC236}">
                <a16:creationId xmlns:a16="http://schemas.microsoft.com/office/drawing/2014/main" id="{F3206F94-16EB-D823-E5B6-7AFC218FDA1F}"/>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9F156D52-0E06-264B-A39D-16270E39580F}"/>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1850F18-96AD-D270-51ED-12675FA82A8C}"/>
              </a:ext>
              <a:ext uri="{C183D7F6-B498-43B3-948B-1728B52AA6E4}">
                <adec:decorative xmlns:adec="http://schemas.microsoft.com/office/drawing/2017/decorative" val="1"/>
              </a:ext>
            </a:extLst>
          </p:cNvPr>
          <p:cNvSpPr/>
          <p:nvPr/>
        </p:nvSpPr>
        <p:spPr>
          <a:xfrm flipH="1">
            <a:off x="9723984" y="3190684"/>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7AA1E2E-B7B1-54A5-9512-56D1DED023BE}"/>
              </a:ext>
              <a:ext uri="{C183D7F6-B498-43B3-948B-1728B52AA6E4}">
                <adec:decorative xmlns:adec="http://schemas.microsoft.com/office/drawing/2017/decorative" val="1"/>
              </a:ext>
            </a:extLst>
          </p:cNvPr>
          <p:cNvSpPr/>
          <p:nvPr/>
        </p:nvSpPr>
        <p:spPr>
          <a:xfrm flipH="1">
            <a:off x="9723984" y="4299201"/>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8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is similar to the last one, but now the message about the alternative testing agreement for each exam is gone. There is an option to modify or cancel each booking.">
            <a:extLst>
              <a:ext uri="{FF2B5EF4-FFF2-40B4-BE49-F238E27FC236}">
                <a16:creationId xmlns:a16="http://schemas.microsoft.com/office/drawing/2014/main" id="{5EFDB42E-9046-8930-2EA2-70A1093623E3}"/>
              </a:ext>
            </a:extLst>
          </p:cNvPr>
          <p:cNvPicPr>
            <a:picLocks noChangeAspect="1"/>
          </p:cNvPicPr>
          <p:nvPr/>
        </p:nvPicPr>
        <p:blipFill>
          <a:blip r:embed="rId4"/>
          <a:stretch>
            <a:fillRect/>
          </a:stretch>
        </p:blipFill>
        <p:spPr>
          <a:xfrm>
            <a:off x="1839798" y="0"/>
            <a:ext cx="8512404" cy="6858000"/>
          </a:xfrm>
          <a:prstGeom prst="rect">
            <a:avLst/>
          </a:prstGeom>
        </p:spPr>
      </p:pic>
    </p:spTree>
    <p:extLst>
      <p:ext uri="{BB962C8B-B14F-4D97-AF65-F5344CB8AC3E}">
        <p14:creationId xmlns:p14="http://schemas.microsoft.com/office/powerpoint/2010/main" val="15454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dashboard when you login. The central area has a section highlighting &quot;Important Messages.&quot;">
            <a:extLst>
              <a:ext uri="{FF2B5EF4-FFF2-40B4-BE49-F238E27FC236}">
                <a16:creationId xmlns:a16="http://schemas.microsoft.com/office/drawing/2014/main" id="{035384A8-4E82-6D58-2C9C-B594248B5314}"/>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CE14EA49-599D-6460-E57E-4BE741D14301}"/>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7" name="Picture 6" descr="Screenshot with a box in the main body with the heading &quot;alternative testing agreements&quot;. Here, there is just one field for you to select the class.">
            <a:extLst>
              <a:ext uri="{FF2B5EF4-FFF2-40B4-BE49-F238E27FC236}">
                <a16:creationId xmlns:a16="http://schemas.microsoft.com/office/drawing/2014/main" id="{AD37C304-9053-3543-B896-0FF65672BFB4}"/>
              </a:ext>
            </a:extLst>
          </p:cNvPr>
          <p:cNvPicPr>
            <a:picLocks noChangeAspect="1"/>
          </p:cNvPicPr>
          <p:nvPr/>
        </p:nvPicPr>
        <p:blipFill>
          <a:blip r:embed="rId4"/>
          <a:stretch>
            <a:fillRect/>
          </a:stretch>
        </p:blipFill>
        <p:spPr>
          <a:xfrm>
            <a:off x="1839798" y="0"/>
            <a:ext cx="8512404" cy="6858000"/>
          </a:xfrm>
          <a:prstGeom prst="rect">
            <a:avLst/>
          </a:prstGeom>
        </p:spPr>
      </p:pic>
      <p:sp>
        <p:nvSpPr>
          <p:cNvPr id="9" name="Arrow: Right 8">
            <a:extLst>
              <a:ext uri="{FF2B5EF4-FFF2-40B4-BE49-F238E27FC236}">
                <a16:creationId xmlns:a16="http://schemas.microsoft.com/office/drawing/2014/main" id="{5387BA84-EFA8-0881-1D1E-E1FBAB1A7287}"/>
              </a:ext>
              <a:ext uri="{C183D7F6-B498-43B3-948B-1728B52AA6E4}">
                <adec:decorative xmlns:adec="http://schemas.microsoft.com/office/drawing/2017/decorative" val="1"/>
              </a:ext>
            </a:extLst>
          </p:cNvPr>
          <p:cNvSpPr/>
          <p:nvPr/>
        </p:nvSpPr>
        <p:spPr>
          <a:xfrm flipH="1">
            <a:off x="9025760" y="2251778"/>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699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this time the student has selected a course.">
            <a:extLst>
              <a:ext uri="{FF2B5EF4-FFF2-40B4-BE49-F238E27FC236}">
                <a16:creationId xmlns:a16="http://schemas.microsoft.com/office/drawing/2014/main" id="{908BA205-3D5F-22B0-BAA0-4F8B6D74B47C}"/>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C95B7871-C217-6186-E280-CEB76D0BB846}"/>
              </a:ext>
              <a:ext uri="{C183D7F6-B498-43B3-948B-1728B52AA6E4}">
                <adec:decorative xmlns:adec="http://schemas.microsoft.com/office/drawing/2017/decorative" val="1"/>
              </a:ext>
            </a:extLst>
          </p:cNvPr>
          <p:cNvSpPr/>
          <p:nvPr/>
        </p:nvSpPr>
        <p:spPr>
          <a:xfrm>
            <a:off x="2426219" y="249423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49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there is a yellow box with the heading: &quot;terms and conditions of requesting exam without alternative testing agreement.&quot; Below that is a box where you can specify the exam details.">
            <a:extLst>
              <a:ext uri="{FF2B5EF4-FFF2-40B4-BE49-F238E27FC236}">
                <a16:creationId xmlns:a16="http://schemas.microsoft.com/office/drawing/2014/main" id="{4C356C5A-972C-01AB-A723-4AABA5DAFE8C}"/>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9DE88045-82F3-9A39-AEE0-48E0DEB1503B}"/>
              </a:ext>
              <a:ext uri="{C183D7F6-B498-43B3-948B-1728B52AA6E4}">
                <adec:decorative xmlns:adec="http://schemas.microsoft.com/office/drawing/2017/decorative" val="1"/>
              </a:ext>
            </a:extLst>
          </p:cNvPr>
          <p:cNvSpPr/>
          <p:nvPr/>
        </p:nvSpPr>
        <p:spPr>
          <a:xfrm>
            <a:off x="4137660" y="685800"/>
            <a:ext cx="5438394" cy="1818409"/>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EFCC6120-64FC-15D3-2C9C-2521BD1521E0}"/>
              </a:ext>
              <a:ext uri="{C183D7F6-B498-43B3-948B-1728B52AA6E4}">
                <adec:decorative xmlns:adec="http://schemas.microsoft.com/office/drawing/2017/decorative" val="1"/>
              </a:ext>
            </a:extLst>
          </p:cNvPr>
          <p:cNvSpPr/>
          <p:nvPr/>
        </p:nvSpPr>
        <p:spPr>
          <a:xfrm flipH="1">
            <a:off x="9310716" y="25859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20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previous slide, but this time the student has entered &quot;midterm&quot; into the &quot;request type&quot; field.">
            <a:extLst>
              <a:ext uri="{FF2B5EF4-FFF2-40B4-BE49-F238E27FC236}">
                <a16:creationId xmlns:a16="http://schemas.microsoft.com/office/drawing/2014/main" id="{94BAD976-79DA-C3D5-D30D-40B8494995E3}"/>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78CFAE33-C50C-D1D8-699D-60A7ABB61B75}"/>
              </a:ext>
              <a:ext uri="{C183D7F6-B498-43B3-948B-1728B52AA6E4}">
                <adec:decorative xmlns:adec="http://schemas.microsoft.com/office/drawing/2017/decorative" val="1"/>
              </a:ext>
            </a:extLst>
          </p:cNvPr>
          <p:cNvSpPr/>
          <p:nvPr/>
        </p:nvSpPr>
        <p:spPr>
          <a:xfrm flipH="1">
            <a:off x="6764943" y="2835367"/>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36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two slides, but this time the student has added a date.">
            <a:extLst>
              <a:ext uri="{FF2B5EF4-FFF2-40B4-BE49-F238E27FC236}">
                <a16:creationId xmlns:a16="http://schemas.microsoft.com/office/drawing/2014/main" id="{CEE1D130-2AC3-B8F2-474D-EEF036BB4894}"/>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25D86905-373D-97D2-9DFC-A8AD3BE7D9CC}"/>
              </a:ext>
              <a:ext uri="{C183D7F6-B498-43B3-948B-1728B52AA6E4}">
                <adec:decorative xmlns:adec="http://schemas.microsoft.com/office/drawing/2017/decorative" val="1"/>
              </a:ext>
            </a:extLst>
          </p:cNvPr>
          <p:cNvSpPr/>
          <p:nvPr/>
        </p:nvSpPr>
        <p:spPr>
          <a:xfrm>
            <a:off x="3528060" y="345279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933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gain, this is the same screenshot, but this time a time of 8:30 am has been selected.">
            <a:extLst>
              <a:ext uri="{FF2B5EF4-FFF2-40B4-BE49-F238E27FC236}">
                <a16:creationId xmlns:a16="http://schemas.microsoft.com/office/drawing/2014/main" id="{20AA6595-C6F2-B2E0-9A47-F54AD11AB2D0}"/>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B046E536-2CED-1993-23F6-D1B27899464D}"/>
              </a:ext>
              <a:ext uri="{C183D7F6-B498-43B3-948B-1728B52AA6E4}">
                <adec:decorative xmlns:adec="http://schemas.microsoft.com/office/drawing/2017/decorative" val="1"/>
              </a:ext>
            </a:extLst>
          </p:cNvPr>
          <p:cNvSpPr/>
          <p:nvPr/>
        </p:nvSpPr>
        <p:spPr>
          <a:xfrm>
            <a:off x="3528060" y="387648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8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continues to add more details in the same box by selecting one exam accommodation.">
            <a:extLst>
              <a:ext uri="{FF2B5EF4-FFF2-40B4-BE49-F238E27FC236}">
                <a16:creationId xmlns:a16="http://schemas.microsoft.com/office/drawing/2014/main" id="{98DECED2-BBC9-539D-8063-7DEE19C10226}"/>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752F1A43-3126-8F1A-AEC2-B3623F6EDA02}"/>
              </a:ext>
              <a:ext uri="{C183D7F6-B498-43B3-948B-1728B52AA6E4}">
                <adec:decorative xmlns:adec="http://schemas.microsoft.com/office/drawing/2017/decorative" val="1"/>
              </a:ext>
            </a:extLst>
          </p:cNvPr>
          <p:cNvSpPr/>
          <p:nvPr/>
        </p:nvSpPr>
        <p:spPr>
          <a:xfrm>
            <a:off x="3528060" y="4429541"/>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7772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2.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3.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12548</TotalTime>
  <Words>680</Words>
  <Application>Microsoft Office PowerPoint</Application>
  <PresentationFormat>Widescreen</PresentationFormat>
  <Paragraphs>70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Georgia</vt:lpstr>
      <vt:lpstr>Trebuchet MS</vt:lpstr>
      <vt:lpstr>Wingdings</vt:lpstr>
      <vt:lpstr>Wood Type</vt:lpstr>
      <vt:lpstr>SAS Student Portal Exam Booking  without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