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316" r:id="rId5"/>
    <p:sldId id="333" r:id="rId6"/>
    <p:sldId id="281" r:id="rId7"/>
    <p:sldId id="286" r:id="rId8"/>
    <p:sldId id="287" r:id="rId9"/>
    <p:sldId id="288" r:id="rId10"/>
    <p:sldId id="289" r:id="rId11"/>
    <p:sldId id="290" r:id="rId12"/>
    <p:sldId id="291" r:id="rId13"/>
    <p:sldId id="332" r:id="rId14"/>
    <p:sldId id="28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6A56A-B2CC-4075-AEDB-C4DD30962D7F}" v="22" dt="2023-05-08T18:07:16.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134" autoAdjust="0"/>
  </p:normalViewPr>
  <p:slideViewPr>
    <p:cSldViewPr snapToGrid="0">
      <p:cViewPr varScale="1">
        <p:scale>
          <a:sx n="92" d="100"/>
          <a:sy n="92" d="100"/>
        </p:scale>
        <p:origin x="42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Praamsma-Townshend" userId="668637f3-6ef0-4247-9a8f-63d7f0c1d7e6" providerId="ADAL" clId="{713E2C0C-D377-4BCF-98AC-4DF84F6AAE84}"/>
    <pc:docChg chg="modSld">
      <pc:chgData name="Barry Praamsma-Townshend" userId="668637f3-6ef0-4247-9a8f-63d7f0c1d7e6" providerId="ADAL" clId="{713E2C0C-D377-4BCF-98AC-4DF84F6AAE84}" dt="2020-09-28T16:47:58.469" v="1" actId="729"/>
      <pc:docMkLst>
        <pc:docMk/>
      </pc:docMkLst>
      <pc:sldChg chg="mod modShow">
        <pc:chgData name="Barry Praamsma-Townshend" userId="668637f3-6ef0-4247-9a8f-63d7f0c1d7e6" providerId="ADAL" clId="{713E2C0C-D377-4BCF-98AC-4DF84F6AAE84}" dt="2020-09-28T16:47:58.469" v="1" actId="729"/>
        <pc:sldMkLst>
          <pc:docMk/>
          <pc:sldMk cId="3857543587" sldId="267"/>
        </pc:sldMkLst>
      </pc:sldChg>
      <pc:sldChg chg="mod modShow">
        <pc:chgData name="Barry Praamsma-Townshend" userId="668637f3-6ef0-4247-9a8f-63d7f0c1d7e6" providerId="ADAL" clId="{713E2C0C-D377-4BCF-98AC-4DF84F6AAE84}" dt="2020-09-28T16:47:49.556" v="0" actId="729"/>
        <pc:sldMkLst>
          <pc:docMk/>
          <pc:sldMk cId="1372665826" sldId="291"/>
        </pc:sldMkLst>
      </pc:sldChg>
    </pc:docChg>
  </pc:docChgLst>
  <pc:docChgLst>
    <pc:chgData name="Barry Praamsma-Townshend" userId="668637f3-6ef0-4247-9a8f-63d7f0c1d7e6" providerId="ADAL" clId="{7CA3C556-16F4-4A42-AE94-B03CA8FE9748}"/>
    <pc:docChg chg="undo custSel addSld delSld modSld">
      <pc:chgData name="Barry Praamsma-Townshend" userId="668637f3-6ef0-4247-9a8f-63d7f0c1d7e6" providerId="ADAL" clId="{7CA3C556-16F4-4A42-AE94-B03CA8FE9748}" dt="2023-05-07T19:07:33.449" v="86" actId="1076"/>
      <pc:docMkLst>
        <pc:docMk/>
      </pc:docMkLst>
      <pc:sldChg chg="modSp mod">
        <pc:chgData name="Barry Praamsma-Townshend" userId="668637f3-6ef0-4247-9a8f-63d7f0c1d7e6" providerId="ADAL" clId="{7CA3C556-16F4-4A42-AE94-B03CA8FE9748}" dt="2023-05-07T19:06:42.347" v="83" actId="20577"/>
        <pc:sldMkLst>
          <pc:docMk/>
          <pc:sldMk cId="4184368033" sldId="256"/>
        </pc:sldMkLst>
        <pc:spChg chg="mod">
          <ac:chgData name="Barry Praamsma-Townshend" userId="668637f3-6ef0-4247-9a8f-63d7f0c1d7e6" providerId="ADAL" clId="{7CA3C556-16F4-4A42-AE94-B03CA8FE9748}" dt="2023-05-07T19:06:42.347" v="83" actId="20577"/>
          <ac:spMkLst>
            <pc:docMk/>
            <pc:sldMk cId="4184368033" sldId="256"/>
            <ac:spMk id="2" creationId="{2173F918-23AB-40F6-BF1A-D1A5AAE42DEE}"/>
          </ac:spMkLst>
        </pc:spChg>
        <pc:spChg chg="mod">
          <ac:chgData name="Barry Praamsma-Townshend" userId="668637f3-6ef0-4247-9a8f-63d7f0c1d7e6" providerId="ADAL" clId="{7CA3C556-16F4-4A42-AE94-B03CA8FE9748}" dt="2023-05-07T19:06:22.415" v="69" actId="20577"/>
          <ac:spMkLst>
            <pc:docMk/>
            <pc:sldMk cId="4184368033" sldId="256"/>
            <ac:spMk id="3" creationId="{00BCE53D-89BE-4594-8948-7B19933BB168}"/>
          </ac:spMkLst>
        </pc:spChg>
      </pc:sldChg>
      <pc:sldChg chg="del">
        <pc:chgData name="Barry Praamsma-Townshend" userId="668637f3-6ef0-4247-9a8f-63d7f0c1d7e6" providerId="ADAL" clId="{7CA3C556-16F4-4A42-AE94-B03CA8FE9748}" dt="2023-05-07T19:05:43.207" v="37" actId="47"/>
        <pc:sldMkLst>
          <pc:docMk/>
          <pc:sldMk cId="1180675545" sldId="257"/>
        </pc:sldMkLst>
      </pc:sldChg>
      <pc:sldChg chg="modSp mod modNotesTx">
        <pc:chgData name="Barry Praamsma-Townshend" userId="668637f3-6ef0-4247-9a8f-63d7f0c1d7e6" providerId="ADAL" clId="{7CA3C556-16F4-4A42-AE94-B03CA8FE9748}" dt="2023-05-07T19:05:16.394" v="32" actId="6549"/>
        <pc:sldMkLst>
          <pc:docMk/>
          <pc:sldMk cId="398511894" sldId="258"/>
        </pc:sldMkLst>
        <pc:spChg chg="mod">
          <ac:chgData name="Barry Praamsma-Townshend" userId="668637f3-6ef0-4247-9a8f-63d7f0c1d7e6" providerId="ADAL" clId="{7CA3C556-16F4-4A42-AE94-B03CA8FE9748}" dt="2023-05-07T19:05:16.394" v="32" actId="6549"/>
          <ac:spMkLst>
            <pc:docMk/>
            <pc:sldMk cId="398511894" sldId="258"/>
            <ac:spMk id="2" creationId="{B68011AA-7A28-444D-975F-3095B9082229}"/>
          </ac:spMkLst>
        </pc:spChg>
        <pc:spChg chg="mod">
          <ac:chgData name="Barry Praamsma-Townshend" userId="668637f3-6ef0-4247-9a8f-63d7f0c1d7e6" providerId="ADAL" clId="{7CA3C556-16F4-4A42-AE94-B03CA8FE9748}" dt="2023-05-07T19:05:08.471" v="30" actId="20577"/>
          <ac:spMkLst>
            <pc:docMk/>
            <pc:sldMk cId="398511894" sldId="258"/>
            <ac:spMk id="3" creationId="{0698D2A2-9C9E-4D66-B87D-E00952C2DF0F}"/>
          </ac:spMkLst>
        </pc:spChg>
      </pc:sldChg>
      <pc:sldChg chg="del">
        <pc:chgData name="Barry Praamsma-Townshend" userId="668637f3-6ef0-4247-9a8f-63d7f0c1d7e6" providerId="ADAL" clId="{7CA3C556-16F4-4A42-AE94-B03CA8FE9748}" dt="2023-05-07T19:05:43.207" v="37" actId="47"/>
        <pc:sldMkLst>
          <pc:docMk/>
          <pc:sldMk cId="3739869034" sldId="259"/>
        </pc:sldMkLst>
      </pc:sldChg>
      <pc:sldChg chg="modSp mod modNotesTx">
        <pc:chgData name="Barry Praamsma-Townshend" userId="668637f3-6ef0-4247-9a8f-63d7f0c1d7e6" providerId="ADAL" clId="{7CA3C556-16F4-4A42-AE94-B03CA8FE9748}" dt="2023-05-07T19:05:33.423" v="36" actId="20577"/>
        <pc:sldMkLst>
          <pc:docMk/>
          <pc:sldMk cId="1468729319" sldId="263"/>
        </pc:sldMkLst>
        <pc:spChg chg="mod">
          <ac:chgData name="Barry Praamsma-Townshend" userId="668637f3-6ef0-4247-9a8f-63d7f0c1d7e6" providerId="ADAL" clId="{7CA3C556-16F4-4A42-AE94-B03CA8FE9748}" dt="2023-05-07T19:05:25.150" v="33" actId="20577"/>
          <ac:spMkLst>
            <pc:docMk/>
            <pc:sldMk cId="1468729319" sldId="263"/>
            <ac:spMk id="2" creationId="{4E1E3432-FF55-46AA-A98C-9DB59C9BF05D}"/>
          </ac:spMkLst>
        </pc:spChg>
        <pc:spChg chg="mod">
          <ac:chgData name="Barry Praamsma-Townshend" userId="668637f3-6ef0-4247-9a8f-63d7f0c1d7e6" providerId="ADAL" clId="{7CA3C556-16F4-4A42-AE94-B03CA8FE9748}" dt="2023-05-07T19:05:28.644" v="35" actId="27636"/>
          <ac:spMkLst>
            <pc:docMk/>
            <pc:sldMk cId="1468729319" sldId="263"/>
            <ac:spMk id="3" creationId="{B16EE60A-7685-4699-9210-5BE9208569DF}"/>
          </ac:spMkLst>
        </pc:spChg>
      </pc:sldChg>
      <pc:sldChg chg="del">
        <pc:chgData name="Barry Praamsma-Townshend" userId="668637f3-6ef0-4247-9a8f-63d7f0c1d7e6" providerId="ADAL" clId="{7CA3C556-16F4-4A42-AE94-B03CA8FE9748}" dt="2023-05-07T19:05:43.207" v="37" actId="47"/>
        <pc:sldMkLst>
          <pc:docMk/>
          <pc:sldMk cId="3445476326" sldId="265"/>
        </pc:sldMkLst>
      </pc:sldChg>
      <pc:sldChg chg="del">
        <pc:chgData name="Barry Praamsma-Townshend" userId="668637f3-6ef0-4247-9a8f-63d7f0c1d7e6" providerId="ADAL" clId="{7CA3C556-16F4-4A42-AE94-B03CA8FE9748}" dt="2023-05-07T19:05:43.207" v="37" actId="47"/>
        <pc:sldMkLst>
          <pc:docMk/>
          <pc:sldMk cId="2930414201" sldId="266"/>
        </pc:sldMkLst>
      </pc:sldChg>
      <pc:sldChg chg="del">
        <pc:chgData name="Barry Praamsma-Townshend" userId="668637f3-6ef0-4247-9a8f-63d7f0c1d7e6" providerId="ADAL" clId="{7CA3C556-16F4-4A42-AE94-B03CA8FE9748}" dt="2023-05-07T19:05:43.207" v="37" actId="47"/>
        <pc:sldMkLst>
          <pc:docMk/>
          <pc:sldMk cId="3857543587" sldId="267"/>
        </pc:sldMkLst>
      </pc:sldChg>
      <pc:sldChg chg="del">
        <pc:chgData name="Barry Praamsma-Townshend" userId="668637f3-6ef0-4247-9a8f-63d7f0c1d7e6" providerId="ADAL" clId="{7CA3C556-16F4-4A42-AE94-B03CA8FE9748}" dt="2023-05-07T19:05:43.207" v="37" actId="47"/>
        <pc:sldMkLst>
          <pc:docMk/>
          <pc:sldMk cId="319325269" sldId="269"/>
        </pc:sldMkLst>
      </pc:sldChg>
      <pc:sldChg chg="del">
        <pc:chgData name="Barry Praamsma-Townshend" userId="668637f3-6ef0-4247-9a8f-63d7f0c1d7e6" providerId="ADAL" clId="{7CA3C556-16F4-4A42-AE94-B03CA8FE9748}" dt="2023-05-07T19:05:43.207" v="37" actId="47"/>
        <pc:sldMkLst>
          <pc:docMk/>
          <pc:sldMk cId="3335282533" sldId="275"/>
        </pc:sldMkLst>
      </pc:sldChg>
      <pc:sldChg chg="modSp mod modNotesTx">
        <pc:chgData name="Barry Praamsma-Townshend" userId="668637f3-6ef0-4247-9a8f-63d7f0c1d7e6" providerId="ADAL" clId="{7CA3C556-16F4-4A42-AE94-B03CA8FE9748}" dt="2023-05-07T19:03:48.661" v="1" actId="20577"/>
        <pc:sldMkLst>
          <pc:docMk/>
          <pc:sldMk cId="3336992295" sldId="281"/>
        </pc:sldMkLst>
        <pc:spChg chg="mod">
          <ac:chgData name="Barry Praamsma-Townshend" userId="668637f3-6ef0-4247-9a8f-63d7f0c1d7e6" providerId="ADAL" clId="{7CA3C556-16F4-4A42-AE94-B03CA8FE9748}" dt="2023-05-07T19:03:43.828" v="0" actId="20577"/>
          <ac:spMkLst>
            <pc:docMk/>
            <pc:sldMk cId="3336992295" sldId="281"/>
            <ac:spMk id="3" creationId="{CAF769AA-A571-4CC3-BD83-7B356C5F71EE}"/>
          </ac:spMkLst>
        </pc:spChg>
      </pc:sldChg>
      <pc:sldChg chg="add del">
        <pc:chgData name="Barry Praamsma-Townshend" userId="668637f3-6ef0-4247-9a8f-63d7f0c1d7e6" providerId="ADAL" clId="{7CA3C556-16F4-4A42-AE94-B03CA8FE9748}" dt="2023-05-07T19:07:23.748" v="85" actId="47"/>
        <pc:sldMkLst>
          <pc:docMk/>
          <pc:sldMk cId="3722217826" sldId="285"/>
        </pc:sldMkLst>
      </pc:sldChg>
      <pc:sldChg chg="del">
        <pc:chgData name="Barry Praamsma-Townshend" userId="668637f3-6ef0-4247-9a8f-63d7f0c1d7e6" providerId="ADAL" clId="{7CA3C556-16F4-4A42-AE94-B03CA8FE9748}" dt="2023-05-07T19:05:43.207" v="37" actId="47"/>
        <pc:sldMkLst>
          <pc:docMk/>
          <pc:sldMk cId="4089780584" sldId="286"/>
        </pc:sldMkLst>
      </pc:sldChg>
      <pc:sldChg chg="modSp mod">
        <pc:chgData name="Barry Praamsma-Townshend" userId="668637f3-6ef0-4247-9a8f-63d7f0c1d7e6" providerId="ADAL" clId="{7CA3C556-16F4-4A42-AE94-B03CA8FE9748}" dt="2023-05-07T19:04:40.931" v="22" actId="20577"/>
        <pc:sldMkLst>
          <pc:docMk/>
          <pc:sldMk cId="2958780789" sldId="287"/>
        </pc:sldMkLst>
        <pc:spChg chg="mod">
          <ac:chgData name="Barry Praamsma-Townshend" userId="668637f3-6ef0-4247-9a8f-63d7f0c1d7e6" providerId="ADAL" clId="{7CA3C556-16F4-4A42-AE94-B03CA8FE9748}" dt="2023-05-07T19:04:40.931" v="22" actId="20577"/>
          <ac:spMkLst>
            <pc:docMk/>
            <pc:sldMk cId="2958780789" sldId="287"/>
            <ac:spMk id="4" creationId="{D04D7DFF-D4EE-4DA0-97D6-57483EB6DFB6}"/>
          </ac:spMkLst>
        </pc:spChg>
      </pc:sldChg>
      <pc:sldChg chg="del">
        <pc:chgData name="Barry Praamsma-Townshend" userId="668637f3-6ef0-4247-9a8f-63d7f0c1d7e6" providerId="ADAL" clId="{7CA3C556-16F4-4A42-AE94-B03CA8FE9748}" dt="2023-05-07T19:05:43.207" v="37" actId="47"/>
        <pc:sldMkLst>
          <pc:docMk/>
          <pc:sldMk cId="808691447" sldId="288"/>
        </pc:sldMkLst>
      </pc:sldChg>
      <pc:sldChg chg="del">
        <pc:chgData name="Barry Praamsma-Townshend" userId="668637f3-6ef0-4247-9a8f-63d7f0c1d7e6" providerId="ADAL" clId="{7CA3C556-16F4-4A42-AE94-B03CA8FE9748}" dt="2023-05-07T19:05:43.207" v="37" actId="47"/>
        <pc:sldMkLst>
          <pc:docMk/>
          <pc:sldMk cId="906707602" sldId="289"/>
        </pc:sldMkLst>
      </pc:sldChg>
      <pc:sldChg chg="del">
        <pc:chgData name="Barry Praamsma-Townshend" userId="668637f3-6ef0-4247-9a8f-63d7f0c1d7e6" providerId="ADAL" clId="{7CA3C556-16F4-4A42-AE94-B03CA8FE9748}" dt="2023-05-07T19:05:43.207" v="37" actId="47"/>
        <pc:sldMkLst>
          <pc:docMk/>
          <pc:sldMk cId="4258478655" sldId="290"/>
        </pc:sldMkLst>
      </pc:sldChg>
      <pc:sldChg chg="del">
        <pc:chgData name="Barry Praamsma-Townshend" userId="668637f3-6ef0-4247-9a8f-63d7f0c1d7e6" providerId="ADAL" clId="{7CA3C556-16F4-4A42-AE94-B03CA8FE9748}" dt="2023-05-07T19:05:43.207" v="37" actId="47"/>
        <pc:sldMkLst>
          <pc:docMk/>
          <pc:sldMk cId="1372665826" sldId="291"/>
        </pc:sldMkLst>
      </pc:sldChg>
      <pc:sldChg chg="del">
        <pc:chgData name="Barry Praamsma-Townshend" userId="668637f3-6ef0-4247-9a8f-63d7f0c1d7e6" providerId="ADAL" clId="{7CA3C556-16F4-4A42-AE94-B03CA8FE9748}" dt="2023-05-07T19:05:43.207" v="37" actId="47"/>
        <pc:sldMkLst>
          <pc:docMk/>
          <pc:sldMk cId="1416621052" sldId="292"/>
        </pc:sldMkLst>
      </pc:sldChg>
      <pc:sldChg chg="del">
        <pc:chgData name="Barry Praamsma-Townshend" userId="668637f3-6ef0-4247-9a8f-63d7f0c1d7e6" providerId="ADAL" clId="{7CA3C556-16F4-4A42-AE94-B03CA8FE9748}" dt="2023-05-07T19:05:43.207" v="37" actId="47"/>
        <pc:sldMkLst>
          <pc:docMk/>
          <pc:sldMk cId="1567798294" sldId="294"/>
        </pc:sldMkLst>
      </pc:sldChg>
      <pc:sldChg chg="del">
        <pc:chgData name="Barry Praamsma-Townshend" userId="668637f3-6ef0-4247-9a8f-63d7f0c1d7e6" providerId="ADAL" clId="{7CA3C556-16F4-4A42-AE94-B03CA8FE9748}" dt="2023-05-07T19:05:43.207" v="37" actId="47"/>
        <pc:sldMkLst>
          <pc:docMk/>
          <pc:sldMk cId="3622675707" sldId="295"/>
        </pc:sldMkLst>
      </pc:sldChg>
      <pc:sldChg chg="del">
        <pc:chgData name="Barry Praamsma-Townshend" userId="668637f3-6ef0-4247-9a8f-63d7f0c1d7e6" providerId="ADAL" clId="{7CA3C556-16F4-4A42-AE94-B03CA8FE9748}" dt="2023-05-07T19:05:43.207" v="37" actId="47"/>
        <pc:sldMkLst>
          <pc:docMk/>
          <pc:sldMk cId="591963269" sldId="296"/>
        </pc:sldMkLst>
      </pc:sldChg>
      <pc:sldChg chg="del">
        <pc:chgData name="Barry Praamsma-Townshend" userId="668637f3-6ef0-4247-9a8f-63d7f0c1d7e6" providerId="ADAL" clId="{7CA3C556-16F4-4A42-AE94-B03CA8FE9748}" dt="2023-05-07T19:05:43.207" v="37" actId="47"/>
        <pc:sldMkLst>
          <pc:docMk/>
          <pc:sldMk cId="2784481869" sldId="297"/>
        </pc:sldMkLst>
      </pc:sldChg>
      <pc:sldChg chg="del">
        <pc:chgData name="Barry Praamsma-Townshend" userId="668637f3-6ef0-4247-9a8f-63d7f0c1d7e6" providerId="ADAL" clId="{7CA3C556-16F4-4A42-AE94-B03CA8FE9748}" dt="2023-05-07T19:05:43.207" v="37" actId="47"/>
        <pc:sldMkLst>
          <pc:docMk/>
          <pc:sldMk cId="1206865095" sldId="298"/>
        </pc:sldMkLst>
      </pc:sldChg>
      <pc:sldChg chg="del">
        <pc:chgData name="Barry Praamsma-Townshend" userId="668637f3-6ef0-4247-9a8f-63d7f0c1d7e6" providerId="ADAL" clId="{7CA3C556-16F4-4A42-AE94-B03CA8FE9748}" dt="2023-05-07T19:05:43.207" v="37" actId="47"/>
        <pc:sldMkLst>
          <pc:docMk/>
          <pc:sldMk cId="251294212" sldId="299"/>
        </pc:sldMkLst>
      </pc:sldChg>
      <pc:sldChg chg="del">
        <pc:chgData name="Barry Praamsma-Townshend" userId="668637f3-6ef0-4247-9a8f-63d7f0c1d7e6" providerId="ADAL" clId="{7CA3C556-16F4-4A42-AE94-B03CA8FE9748}" dt="2023-05-07T19:05:43.207" v="37" actId="47"/>
        <pc:sldMkLst>
          <pc:docMk/>
          <pc:sldMk cId="4013221850" sldId="300"/>
        </pc:sldMkLst>
      </pc:sldChg>
      <pc:sldChg chg="del">
        <pc:chgData name="Barry Praamsma-Townshend" userId="668637f3-6ef0-4247-9a8f-63d7f0c1d7e6" providerId="ADAL" clId="{7CA3C556-16F4-4A42-AE94-B03CA8FE9748}" dt="2023-05-07T19:05:43.207" v="37" actId="47"/>
        <pc:sldMkLst>
          <pc:docMk/>
          <pc:sldMk cId="2458925827" sldId="301"/>
        </pc:sldMkLst>
      </pc:sldChg>
      <pc:sldChg chg="del">
        <pc:chgData name="Barry Praamsma-Townshend" userId="668637f3-6ef0-4247-9a8f-63d7f0c1d7e6" providerId="ADAL" clId="{7CA3C556-16F4-4A42-AE94-B03CA8FE9748}" dt="2023-05-07T19:05:43.207" v="37" actId="47"/>
        <pc:sldMkLst>
          <pc:docMk/>
          <pc:sldMk cId="2930529794" sldId="302"/>
        </pc:sldMkLst>
      </pc:sldChg>
      <pc:sldChg chg="del">
        <pc:chgData name="Barry Praamsma-Townshend" userId="668637f3-6ef0-4247-9a8f-63d7f0c1d7e6" providerId="ADAL" clId="{7CA3C556-16F4-4A42-AE94-B03CA8FE9748}" dt="2023-05-07T19:05:43.207" v="37" actId="47"/>
        <pc:sldMkLst>
          <pc:docMk/>
          <pc:sldMk cId="874294576" sldId="303"/>
        </pc:sldMkLst>
      </pc:sldChg>
      <pc:sldChg chg="del">
        <pc:chgData name="Barry Praamsma-Townshend" userId="668637f3-6ef0-4247-9a8f-63d7f0c1d7e6" providerId="ADAL" clId="{7CA3C556-16F4-4A42-AE94-B03CA8FE9748}" dt="2023-05-07T19:05:43.207" v="37" actId="47"/>
        <pc:sldMkLst>
          <pc:docMk/>
          <pc:sldMk cId="267457330" sldId="304"/>
        </pc:sldMkLst>
      </pc:sldChg>
      <pc:sldChg chg="del">
        <pc:chgData name="Barry Praamsma-Townshend" userId="668637f3-6ef0-4247-9a8f-63d7f0c1d7e6" providerId="ADAL" clId="{7CA3C556-16F4-4A42-AE94-B03CA8FE9748}" dt="2023-05-07T19:05:43.207" v="37" actId="47"/>
        <pc:sldMkLst>
          <pc:docMk/>
          <pc:sldMk cId="2168250761" sldId="305"/>
        </pc:sldMkLst>
      </pc:sldChg>
      <pc:sldChg chg="del">
        <pc:chgData name="Barry Praamsma-Townshend" userId="668637f3-6ef0-4247-9a8f-63d7f0c1d7e6" providerId="ADAL" clId="{7CA3C556-16F4-4A42-AE94-B03CA8FE9748}" dt="2023-05-07T19:05:43.207" v="37" actId="47"/>
        <pc:sldMkLst>
          <pc:docMk/>
          <pc:sldMk cId="2792106375" sldId="306"/>
        </pc:sldMkLst>
      </pc:sldChg>
      <pc:sldChg chg="del">
        <pc:chgData name="Barry Praamsma-Townshend" userId="668637f3-6ef0-4247-9a8f-63d7f0c1d7e6" providerId="ADAL" clId="{7CA3C556-16F4-4A42-AE94-B03CA8FE9748}" dt="2023-05-07T19:05:43.207" v="37" actId="47"/>
        <pc:sldMkLst>
          <pc:docMk/>
          <pc:sldMk cId="255078892" sldId="307"/>
        </pc:sldMkLst>
      </pc:sldChg>
      <pc:sldChg chg="del">
        <pc:chgData name="Barry Praamsma-Townshend" userId="668637f3-6ef0-4247-9a8f-63d7f0c1d7e6" providerId="ADAL" clId="{7CA3C556-16F4-4A42-AE94-B03CA8FE9748}" dt="2023-05-07T19:05:43.207" v="37" actId="47"/>
        <pc:sldMkLst>
          <pc:docMk/>
          <pc:sldMk cId="1678144135" sldId="308"/>
        </pc:sldMkLst>
      </pc:sldChg>
      <pc:sldChg chg="del">
        <pc:chgData name="Barry Praamsma-Townshend" userId="668637f3-6ef0-4247-9a8f-63d7f0c1d7e6" providerId="ADAL" clId="{7CA3C556-16F4-4A42-AE94-B03CA8FE9748}" dt="2023-05-07T19:05:43.207" v="37" actId="47"/>
        <pc:sldMkLst>
          <pc:docMk/>
          <pc:sldMk cId="1118850517" sldId="309"/>
        </pc:sldMkLst>
      </pc:sldChg>
      <pc:sldChg chg="del">
        <pc:chgData name="Barry Praamsma-Townshend" userId="668637f3-6ef0-4247-9a8f-63d7f0c1d7e6" providerId="ADAL" clId="{7CA3C556-16F4-4A42-AE94-B03CA8FE9748}" dt="2023-05-07T19:05:43.207" v="37" actId="47"/>
        <pc:sldMkLst>
          <pc:docMk/>
          <pc:sldMk cId="121417770" sldId="310"/>
        </pc:sldMkLst>
      </pc:sldChg>
      <pc:sldChg chg="del">
        <pc:chgData name="Barry Praamsma-Townshend" userId="668637f3-6ef0-4247-9a8f-63d7f0c1d7e6" providerId="ADAL" clId="{7CA3C556-16F4-4A42-AE94-B03CA8FE9748}" dt="2023-05-07T19:05:43.207" v="37" actId="47"/>
        <pc:sldMkLst>
          <pc:docMk/>
          <pc:sldMk cId="3000229182" sldId="311"/>
        </pc:sldMkLst>
      </pc:sldChg>
      <pc:sldChg chg="del">
        <pc:chgData name="Barry Praamsma-Townshend" userId="668637f3-6ef0-4247-9a8f-63d7f0c1d7e6" providerId="ADAL" clId="{7CA3C556-16F4-4A42-AE94-B03CA8FE9748}" dt="2023-05-07T19:05:43.207" v="37" actId="47"/>
        <pc:sldMkLst>
          <pc:docMk/>
          <pc:sldMk cId="3242551832" sldId="312"/>
        </pc:sldMkLst>
      </pc:sldChg>
      <pc:sldChg chg="del">
        <pc:chgData name="Barry Praamsma-Townshend" userId="668637f3-6ef0-4247-9a8f-63d7f0c1d7e6" providerId="ADAL" clId="{7CA3C556-16F4-4A42-AE94-B03CA8FE9748}" dt="2023-05-07T19:05:43.207" v="37" actId="47"/>
        <pc:sldMkLst>
          <pc:docMk/>
          <pc:sldMk cId="1581949531" sldId="313"/>
        </pc:sldMkLst>
      </pc:sldChg>
      <pc:sldChg chg="del">
        <pc:chgData name="Barry Praamsma-Townshend" userId="668637f3-6ef0-4247-9a8f-63d7f0c1d7e6" providerId="ADAL" clId="{7CA3C556-16F4-4A42-AE94-B03CA8FE9748}" dt="2023-05-07T19:05:58.482" v="38" actId="47"/>
        <pc:sldMkLst>
          <pc:docMk/>
          <pc:sldMk cId="3712223385" sldId="314"/>
        </pc:sldMkLst>
      </pc:sldChg>
      <pc:sldChg chg="delSp modSp mod">
        <pc:chgData name="Barry Praamsma-Townshend" userId="668637f3-6ef0-4247-9a8f-63d7f0c1d7e6" providerId="ADAL" clId="{7CA3C556-16F4-4A42-AE94-B03CA8FE9748}" dt="2023-05-07T19:07:33.449" v="86" actId="1076"/>
        <pc:sldMkLst>
          <pc:docMk/>
          <pc:sldMk cId="23342509" sldId="315"/>
        </pc:sldMkLst>
        <pc:spChg chg="mod">
          <ac:chgData name="Barry Praamsma-Townshend" userId="668637f3-6ef0-4247-9a8f-63d7f0c1d7e6" providerId="ADAL" clId="{7CA3C556-16F4-4A42-AE94-B03CA8FE9748}" dt="2023-05-07T19:04:21.562" v="15" actId="20577"/>
          <ac:spMkLst>
            <pc:docMk/>
            <pc:sldMk cId="23342509" sldId="315"/>
            <ac:spMk id="2" creationId="{4E1E3432-FF55-46AA-A98C-9DB59C9BF05D}"/>
          </ac:spMkLst>
        </pc:spChg>
        <pc:spChg chg="mod">
          <ac:chgData name="Barry Praamsma-Townshend" userId="668637f3-6ef0-4247-9a8f-63d7f0c1d7e6" providerId="ADAL" clId="{7CA3C556-16F4-4A42-AE94-B03CA8FE9748}" dt="2023-05-07T19:07:33.449" v="86" actId="1076"/>
          <ac:spMkLst>
            <pc:docMk/>
            <pc:sldMk cId="23342509" sldId="315"/>
            <ac:spMk id="11" creationId="{D5FF5C68-80B0-40C1-B182-5FBE6A6B1A70}"/>
          </ac:spMkLst>
        </pc:spChg>
        <pc:picChg chg="del">
          <ac:chgData name="Barry Praamsma-Townshend" userId="668637f3-6ef0-4247-9a8f-63d7f0c1d7e6" providerId="ADAL" clId="{7CA3C556-16F4-4A42-AE94-B03CA8FE9748}" dt="2023-05-07T19:03:56.765" v="2" actId="478"/>
          <ac:picMkLst>
            <pc:docMk/>
            <pc:sldMk cId="23342509" sldId="315"/>
            <ac:picMk id="10" creationId="{00E1D9BA-DC23-47BA-91F1-7981D3F30512}"/>
          </ac:picMkLst>
        </pc:picChg>
      </pc:sldChg>
      <pc:sldChg chg="del">
        <pc:chgData name="Barry Praamsma-Townshend" userId="668637f3-6ef0-4247-9a8f-63d7f0c1d7e6" providerId="ADAL" clId="{7CA3C556-16F4-4A42-AE94-B03CA8FE9748}" dt="2023-05-07T19:04:05.477" v="3" actId="47"/>
        <pc:sldMkLst>
          <pc:docMk/>
          <pc:sldMk cId="2767182565" sldId="316"/>
        </pc:sldMkLst>
      </pc:sldChg>
      <pc:sldChg chg="del">
        <pc:chgData name="Barry Praamsma-Townshend" userId="668637f3-6ef0-4247-9a8f-63d7f0c1d7e6" providerId="ADAL" clId="{7CA3C556-16F4-4A42-AE94-B03CA8FE9748}" dt="2023-05-07T19:04:05.477" v="3" actId="47"/>
        <pc:sldMkLst>
          <pc:docMk/>
          <pc:sldMk cId="104382890" sldId="317"/>
        </pc:sldMkLst>
      </pc:sldChg>
      <pc:sldChg chg="del">
        <pc:chgData name="Barry Praamsma-Townshend" userId="668637f3-6ef0-4247-9a8f-63d7f0c1d7e6" providerId="ADAL" clId="{7CA3C556-16F4-4A42-AE94-B03CA8FE9748}" dt="2023-05-07T19:05:43.207" v="37" actId="47"/>
        <pc:sldMkLst>
          <pc:docMk/>
          <pc:sldMk cId="1822287898" sldId="318"/>
        </pc:sldMkLst>
      </pc:sldChg>
    </pc:docChg>
  </pc:docChgLst>
  <pc:docChgLst>
    <pc:chgData name="Barry Praamsma-Townshend" userId="668637f3-6ef0-4247-9a8f-63d7f0c1d7e6" providerId="ADAL" clId="{2595D390-8565-41BE-8443-1026E2254AE5}"/>
    <pc:docChg chg="custSel modSld">
      <pc:chgData name="Barry Praamsma-Townshend" userId="668637f3-6ef0-4247-9a8f-63d7f0c1d7e6" providerId="ADAL" clId="{2595D390-8565-41BE-8443-1026E2254AE5}" dt="2021-02-03T13:49:02.076" v="61" actId="113"/>
      <pc:docMkLst>
        <pc:docMk/>
      </pc:docMkLst>
      <pc:sldChg chg="modSp mod">
        <pc:chgData name="Barry Praamsma-Townshend" userId="668637f3-6ef0-4247-9a8f-63d7f0c1d7e6" providerId="ADAL" clId="{2595D390-8565-41BE-8443-1026E2254AE5}" dt="2021-02-03T13:49:02.076" v="61" actId="113"/>
        <pc:sldMkLst>
          <pc:docMk/>
          <pc:sldMk cId="1468729319" sldId="263"/>
        </pc:sldMkLst>
        <pc:spChg chg="mod">
          <ac:chgData name="Barry Praamsma-Townshend" userId="668637f3-6ef0-4247-9a8f-63d7f0c1d7e6" providerId="ADAL" clId="{2595D390-8565-41BE-8443-1026E2254AE5}" dt="2021-02-03T13:49:02.076" v="61" actId="113"/>
          <ac:spMkLst>
            <pc:docMk/>
            <pc:sldMk cId="1468729319" sldId="263"/>
            <ac:spMk id="3" creationId="{B16EE60A-7685-4699-9210-5BE9208569DF}"/>
          </ac:spMkLst>
        </pc:spChg>
      </pc:sldChg>
      <pc:sldChg chg="mod modShow">
        <pc:chgData name="Barry Praamsma-Townshend" userId="668637f3-6ef0-4247-9a8f-63d7f0c1d7e6" providerId="ADAL" clId="{2595D390-8565-41BE-8443-1026E2254AE5}" dt="2021-01-29T18:01:35.631" v="0" actId="729"/>
        <pc:sldMkLst>
          <pc:docMk/>
          <pc:sldMk cId="1372665826" sldId="291"/>
        </pc:sldMkLst>
      </pc:sldChg>
    </pc:docChg>
  </pc:docChgLst>
  <pc:docChgLst>
    <pc:chgData name="Barry Praamsma-Townshend" userId="668637f3-6ef0-4247-9a8f-63d7f0c1d7e6" providerId="ADAL" clId="{F716A56A-B2CC-4075-AEDB-C4DD30962D7F}"/>
    <pc:docChg chg="custSel addSld delSld modSld">
      <pc:chgData name="Barry Praamsma-Townshend" userId="668637f3-6ef0-4247-9a8f-63d7f0c1d7e6" providerId="ADAL" clId="{F716A56A-B2CC-4075-AEDB-C4DD30962D7F}" dt="2023-05-08T22:17:21.428" v="4332" actId="34135"/>
      <pc:docMkLst>
        <pc:docMk/>
      </pc:docMkLst>
      <pc:sldChg chg="del">
        <pc:chgData name="Barry Praamsma-Townshend" userId="668637f3-6ef0-4247-9a8f-63d7f0c1d7e6" providerId="ADAL" clId="{F716A56A-B2CC-4075-AEDB-C4DD30962D7F}" dt="2023-05-07T20:19:13.507" v="13" actId="47"/>
        <pc:sldMkLst>
          <pc:docMk/>
          <pc:sldMk cId="4184368033" sldId="256"/>
        </pc:sldMkLst>
      </pc:sldChg>
      <pc:sldChg chg="del">
        <pc:chgData name="Barry Praamsma-Townshend" userId="668637f3-6ef0-4247-9a8f-63d7f0c1d7e6" providerId="ADAL" clId="{F716A56A-B2CC-4075-AEDB-C4DD30962D7F}" dt="2023-05-07T20:17:53.651" v="1" actId="47"/>
        <pc:sldMkLst>
          <pc:docMk/>
          <pc:sldMk cId="398511894" sldId="258"/>
        </pc:sldMkLst>
      </pc:sldChg>
      <pc:sldChg chg="del">
        <pc:chgData name="Barry Praamsma-Townshend" userId="668637f3-6ef0-4247-9a8f-63d7f0c1d7e6" providerId="ADAL" clId="{F716A56A-B2CC-4075-AEDB-C4DD30962D7F}" dt="2023-05-07T20:17:53.651" v="1" actId="47"/>
        <pc:sldMkLst>
          <pc:docMk/>
          <pc:sldMk cId="1468729319" sldId="263"/>
        </pc:sldMkLst>
      </pc:sldChg>
      <pc:sldChg chg="addSp delSp modSp mod modClrScheme chgLayout modNotesTx">
        <pc:chgData name="Barry Praamsma-Townshend" userId="668637f3-6ef0-4247-9a8f-63d7f0c1d7e6" providerId="ADAL" clId="{F716A56A-B2CC-4075-AEDB-C4DD30962D7F}" dt="2023-05-08T16:31:24.182" v="4312" actId="34135"/>
        <pc:sldMkLst>
          <pc:docMk/>
          <pc:sldMk cId="3336992295" sldId="281"/>
        </pc:sldMkLst>
        <pc:spChg chg="del mod">
          <ac:chgData name="Barry Praamsma-Townshend" userId="668637f3-6ef0-4247-9a8f-63d7f0c1d7e6" providerId="ADAL" clId="{F716A56A-B2CC-4075-AEDB-C4DD30962D7F}" dt="2023-05-07T20:18:07.929" v="4" actId="700"/>
          <ac:spMkLst>
            <pc:docMk/>
            <pc:sldMk cId="3336992295" sldId="281"/>
            <ac:spMk id="2" creationId="{9987C6BC-0025-4D07-914D-543844C0F1D0}"/>
          </ac:spMkLst>
        </pc:spChg>
        <pc:spChg chg="mod ord">
          <ac:chgData name="Barry Praamsma-Townshend" userId="668637f3-6ef0-4247-9a8f-63d7f0c1d7e6" providerId="ADAL" clId="{F716A56A-B2CC-4075-AEDB-C4DD30962D7F}" dt="2023-05-07T20:18:07.929" v="4" actId="700"/>
          <ac:spMkLst>
            <pc:docMk/>
            <pc:sldMk cId="3336992295" sldId="281"/>
            <ac:spMk id="3" creationId="{CAF769AA-A571-4CC3-BD83-7B356C5F71EE}"/>
          </ac:spMkLst>
        </pc:spChg>
        <pc:spChg chg="add mod">
          <ac:chgData name="Barry Praamsma-Townshend" userId="668637f3-6ef0-4247-9a8f-63d7f0c1d7e6" providerId="ADAL" clId="{F716A56A-B2CC-4075-AEDB-C4DD30962D7F}" dt="2023-05-08T16:28:04.605" v="4284" actId="1076"/>
          <ac:spMkLst>
            <pc:docMk/>
            <pc:sldMk cId="3336992295" sldId="281"/>
            <ac:spMk id="8" creationId="{3E3256A5-619E-B094-B182-4723D2C496EF}"/>
          </ac:spMkLst>
        </pc:spChg>
        <pc:spChg chg="add del">
          <ac:chgData name="Barry Praamsma-Townshend" userId="668637f3-6ef0-4247-9a8f-63d7f0c1d7e6" providerId="ADAL" clId="{F716A56A-B2CC-4075-AEDB-C4DD30962D7F}" dt="2023-05-08T16:27:46.421" v="4279" actId="478"/>
          <ac:spMkLst>
            <pc:docMk/>
            <pc:sldMk cId="3336992295" sldId="281"/>
            <ac:spMk id="9" creationId="{F19229E2-4733-6C3D-C4C5-EE38CAD95083}"/>
          </ac:spMkLst>
        </pc:spChg>
        <pc:picChg chg="add mod">
          <ac:chgData name="Barry Praamsma-Townshend" userId="668637f3-6ef0-4247-9a8f-63d7f0c1d7e6" providerId="ADAL" clId="{F716A56A-B2CC-4075-AEDB-C4DD30962D7F}" dt="2023-05-08T16:31:24.182" v="4312" actId="34135"/>
          <ac:picMkLst>
            <pc:docMk/>
            <pc:sldMk cId="3336992295" sldId="281"/>
            <ac:picMk id="7" creationId="{0535A597-B88A-3501-EECA-BA0ECB4A1EA4}"/>
          </ac:picMkLst>
        </pc:picChg>
      </pc:sldChg>
      <pc:sldChg chg="addSp add del mod">
        <pc:chgData name="Barry Praamsma-Townshend" userId="668637f3-6ef0-4247-9a8f-63d7f0c1d7e6" providerId="ADAL" clId="{F716A56A-B2CC-4075-AEDB-C4DD30962D7F}" dt="2023-05-08T09:53:48.473" v="235" actId="47"/>
        <pc:sldMkLst>
          <pc:docMk/>
          <pc:sldMk cId="792762236" sldId="285"/>
        </pc:sldMkLst>
        <pc:picChg chg="add">
          <ac:chgData name="Barry Praamsma-Townshend" userId="668637f3-6ef0-4247-9a8f-63d7f0c1d7e6" providerId="ADAL" clId="{F716A56A-B2CC-4075-AEDB-C4DD30962D7F}" dt="2023-05-07T20:20:17.842" v="36" actId="22"/>
          <ac:picMkLst>
            <pc:docMk/>
            <pc:sldMk cId="792762236" sldId="285"/>
            <ac:picMk id="5" creationId="{15F27CDD-9BB6-22B2-E23A-5636257257A2}"/>
          </ac:picMkLst>
        </pc:picChg>
      </pc:sldChg>
      <pc:sldChg chg="del">
        <pc:chgData name="Barry Praamsma-Townshend" userId="668637f3-6ef0-4247-9a8f-63d7f0c1d7e6" providerId="ADAL" clId="{F716A56A-B2CC-4075-AEDB-C4DD30962D7F}" dt="2023-05-07T20:17:50.152" v="0" actId="47"/>
        <pc:sldMkLst>
          <pc:docMk/>
          <pc:sldMk cId="3722217826" sldId="285"/>
        </pc:sldMkLst>
      </pc:sldChg>
      <pc:sldChg chg="addSp modSp add mod modNotesTx">
        <pc:chgData name="Barry Praamsma-Townshend" userId="668637f3-6ef0-4247-9a8f-63d7f0c1d7e6" providerId="ADAL" clId="{F716A56A-B2CC-4075-AEDB-C4DD30962D7F}" dt="2023-05-08T16:30:04.986" v="4300" actId="14861"/>
        <pc:sldMkLst>
          <pc:docMk/>
          <pc:sldMk cId="3536886069" sldId="286"/>
        </pc:sldMkLst>
        <pc:spChg chg="add mod">
          <ac:chgData name="Barry Praamsma-Townshend" userId="668637f3-6ef0-4247-9a8f-63d7f0c1d7e6" providerId="ADAL" clId="{F716A56A-B2CC-4075-AEDB-C4DD30962D7F}" dt="2023-05-08T16:30:04.986" v="4300" actId="14861"/>
          <ac:spMkLst>
            <pc:docMk/>
            <pc:sldMk cId="3536886069" sldId="286"/>
            <ac:spMk id="7" creationId="{E29B0F5C-BA7C-F560-83DE-50B2D86DC072}"/>
          </ac:spMkLst>
        </pc:spChg>
        <pc:picChg chg="add mod">
          <ac:chgData name="Barry Praamsma-Townshend" userId="668637f3-6ef0-4247-9a8f-63d7f0c1d7e6" providerId="ADAL" clId="{F716A56A-B2CC-4075-AEDB-C4DD30962D7F}" dt="2023-05-08T10:03:45.114" v="2364" actId="962"/>
          <ac:picMkLst>
            <pc:docMk/>
            <pc:sldMk cId="3536886069" sldId="286"/>
            <ac:picMk id="5" creationId="{DE523A14-D49B-2B5E-FB45-B7FEA09B1A9A}"/>
          </ac:picMkLst>
        </pc:picChg>
      </pc:sldChg>
      <pc:sldChg chg="addSp modSp add mod modNotesTx">
        <pc:chgData name="Barry Praamsma-Townshend" userId="668637f3-6ef0-4247-9a8f-63d7f0c1d7e6" providerId="ADAL" clId="{F716A56A-B2CC-4075-AEDB-C4DD30962D7F}" dt="2023-05-08T22:17:06.176" v="4331" actId="34135"/>
        <pc:sldMkLst>
          <pc:docMk/>
          <pc:sldMk cId="2763386967" sldId="287"/>
        </pc:sldMkLst>
        <pc:spChg chg="add mod">
          <ac:chgData name="Barry Praamsma-Townshend" userId="668637f3-6ef0-4247-9a8f-63d7f0c1d7e6" providerId="ADAL" clId="{F716A56A-B2CC-4075-AEDB-C4DD30962D7F}" dt="2023-05-08T16:29:50.845" v="4298" actId="14861"/>
          <ac:spMkLst>
            <pc:docMk/>
            <pc:sldMk cId="2763386967" sldId="287"/>
            <ac:spMk id="7" creationId="{A9FBE355-5E22-D6B4-A620-16175A8C409E}"/>
          </ac:spMkLst>
        </pc:spChg>
        <pc:picChg chg="add mod">
          <ac:chgData name="Barry Praamsma-Townshend" userId="668637f3-6ef0-4247-9a8f-63d7f0c1d7e6" providerId="ADAL" clId="{F716A56A-B2CC-4075-AEDB-C4DD30962D7F}" dt="2023-05-08T22:17:06.176" v="4331" actId="34135"/>
          <ac:picMkLst>
            <pc:docMk/>
            <pc:sldMk cId="2763386967" sldId="287"/>
            <ac:picMk id="5" creationId="{F6DAC908-F853-2051-3985-B8EE6C292D05}"/>
          </ac:picMkLst>
        </pc:picChg>
      </pc:sldChg>
      <pc:sldChg chg="del">
        <pc:chgData name="Barry Praamsma-Townshend" userId="668637f3-6ef0-4247-9a8f-63d7f0c1d7e6" providerId="ADAL" clId="{F716A56A-B2CC-4075-AEDB-C4DD30962D7F}" dt="2023-05-07T20:17:53.651" v="1" actId="47"/>
        <pc:sldMkLst>
          <pc:docMk/>
          <pc:sldMk cId="2958780789" sldId="287"/>
        </pc:sldMkLst>
      </pc:sldChg>
      <pc:sldChg chg="addSp modSp add mod modNotesTx">
        <pc:chgData name="Barry Praamsma-Townshend" userId="668637f3-6ef0-4247-9a8f-63d7f0c1d7e6" providerId="ADAL" clId="{F716A56A-B2CC-4075-AEDB-C4DD30962D7F}" dt="2023-05-08T18:06:29.803" v="4327" actId="13822"/>
        <pc:sldMkLst>
          <pc:docMk/>
          <pc:sldMk cId="724363787" sldId="288"/>
        </pc:sldMkLst>
        <pc:spChg chg="add mod">
          <ac:chgData name="Barry Praamsma-Townshend" userId="668637f3-6ef0-4247-9a8f-63d7f0c1d7e6" providerId="ADAL" clId="{F716A56A-B2CC-4075-AEDB-C4DD30962D7F}" dt="2023-05-08T16:30:41.788" v="4309" actId="1037"/>
          <ac:spMkLst>
            <pc:docMk/>
            <pc:sldMk cId="724363787" sldId="288"/>
            <ac:spMk id="7" creationId="{00F48DF4-E551-4339-B28E-49F39F73C438}"/>
          </ac:spMkLst>
        </pc:spChg>
        <pc:spChg chg="add mod">
          <ac:chgData name="Barry Praamsma-Townshend" userId="668637f3-6ef0-4247-9a8f-63d7f0c1d7e6" providerId="ADAL" clId="{F716A56A-B2CC-4075-AEDB-C4DD30962D7F}" dt="2023-05-08T18:06:29.803" v="4327" actId="13822"/>
          <ac:spMkLst>
            <pc:docMk/>
            <pc:sldMk cId="724363787" sldId="288"/>
            <ac:spMk id="8" creationId="{23F24992-EE9E-5FA7-CEE8-111CECF29DC9}"/>
          </ac:spMkLst>
        </pc:spChg>
        <pc:picChg chg="add mod">
          <ac:chgData name="Barry Praamsma-Townshend" userId="668637f3-6ef0-4247-9a8f-63d7f0c1d7e6" providerId="ADAL" clId="{F716A56A-B2CC-4075-AEDB-C4DD30962D7F}" dt="2023-05-08T10:05:12.126" v="2886" actId="962"/>
          <ac:picMkLst>
            <pc:docMk/>
            <pc:sldMk cId="724363787" sldId="288"/>
            <ac:picMk id="5" creationId="{CCF207EB-D5E3-6370-E2E4-DEA282A4EB26}"/>
          </ac:picMkLst>
        </pc:picChg>
      </pc:sldChg>
      <pc:sldChg chg="addSp modSp add mod modNotesTx">
        <pc:chgData name="Barry Praamsma-Townshend" userId="668637f3-6ef0-4247-9a8f-63d7f0c1d7e6" providerId="ADAL" clId="{F716A56A-B2CC-4075-AEDB-C4DD30962D7F}" dt="2023-05-08T16:33:33.349" v="4322" actId="34135"/>
        <pc:sldMkLst>
          <pc:docMk/>
          <pc:sldMk cId="2641266026" sldId="289"/>
        </pc:sldMkLst>
        <pc:spChg chg="add mod">
          <ac:chgData name="Barry Praamsma-Townshend" userId="668637f3-6ef0-4247-9a8f-63d7f0c1d7e6" providerId="ADAL" clId="{F716A56A-B2CC-4075-AEDB-C4DD30962D7F}" dt="2023-05-08T16:31:08.342" v="4311" actId="1076"/>
          <ac:spMkLst>
            <pc:docMk/>
            <pc:sldMk cId="2641266026" sldId="289"/>
            <ac:spMk id="7" creationId="{6FA09D20-7F78-BE41-1D7D-57CED16D9697}"/>
          </ac:spMkLst>
        </pc:spChg>
        <pc:picChg chg="add mod">
          <ac:chgData name="Barry Praamsma-Townshend" userId="668637f3-6ef0-4247-9a8f-63d7f0c1d7e6" providerId="ADAL" clId="{F716A56A-B2CC-4075-AEDB-C4DD30962D7F}" dt="2023-05-08T16:33:33.349" v="4322" actId="34135"/>
          <ac:picMkLst>
            <pc:docMk/>
            <pc:sldMk cId="2641266026" sldId="289"/>
            <ac:picMk id="5" creationId="{C16D0724-F63C-8881-698F-EC7E4B468AFE}"/>
          </ac:picMkLst>
        </pc:picChg>
      </pc:sldChg>
      <pc:sldChg chg="addSp modSp add mod modNotesTx">
        <pc:chgData name="Barry Praamsma-Townshend" userId="668637f3-6ef0-4247-9a8f-63d7f0c1d7e6" providerId="ADAL" clId="{F716A56A-B2CC-4075-AEDB-C4DD30962D7F}" dt="2023-05-08T22:17:21.428" v="4332" actId="34135"/>
        <pc:sldMkLst>
          <pc:docMk/>
          <pc:sldMk cId="2332939079" sldId="290"/>
        </pc:sldMkLst>
        <pc:spChg chg="add mod">
          <ac:chgData name="Barry Praamsma-Townshend" userId="668637f3-6ef0-4247-9a8f-63d7f0c1d7e6" providerId="ADAL" clId="{F716A56A-B2CC-4075-AEDB-C4DD30962D7F}" dt="2023-05-08T16:31:38.266" v="4316" actId="1035"/>
          <ac:spMkLst>
            <pc:docMk/>
            <pc:sldMk cId="2332939079" sldId="290"/>
            <ac:spMk id="7" creationId="{CA5F3601-610C-B788-A4FD-559A743BCA7D}"/>
          </ac:spMkLst>
        </pc:spChg>
        <pc:picChg chg="add mod">
          <ac:chgData name="Barry Praamsma-Townshend" userId="668637f3-6ef0-4247-9a8f-63d7f0c1d7e6" providerId="ADAL" clId="{F716A56A-B2CC-4075-AEDB-C4DD30962D7F}" dt="2023-05-08T22:17:21.428" v="4332" actId="34135"/>
          <ac:picMkLst>
            <pc:docMk/>
            <pc:sldMk cId="2332939079" sldId="290"/>
            <ac:picMk id="5" creationId="{02962711-653A-ABA1-40F4-3C329FE7245B}"/>
          </ac:picMkLst>
        </pc:picChg>
      </pc:sldChg>
      <pc:sldChg chg="addSp modSp add mod modNotesTx">
        <pc:chgData name="Barry Praamsma-Townshend" userId="668637f3-6ef0-4247-9a8f-63d7f0c1d7e6" providerId="ADAL" clId="{F716A56A-B2CC-4075-AEDB-C4DD30962D7F}" dt="2023-05-08T18:07:26.691" v="4330" actId="1076"/>
        <pc:sldMkLst>
          <pc:docMk/>
          <pc:sldMk cId="4124222121" sldId="291"/>
        </pc:sldMkLst>
        <pc:spChg chg="add mod">
          <ac:chgData name="Barry Praamsma-Townshend" userId="668637f3-6ef0-4247-9a8f-63d7f0c1d7e6" providerId="ADAL" clId="{F716A56A-B2CC-4075-AEDB-C4DD30962D7F}" dt="2023-05-08T16:32:01.099" v="4320" actId="14100"/>
          <ac:spMkLst>
            <pc:docMk/>
            <pc:sldMk cId="4124222121" sldId="291"/>
            <ac:spMk id="7" creationId="{F5E2163F-2ED2-5631-5EB2-09C4DE089067}"/>
          </ac:spMkLst>
        </pc:spChg>
        <pc:spChg chg="add mod">
          <ac:chgData name="Barry Praamsma-Townshend" userId="668637f3-6ef0-4247-9a8f-63d7f0c1d7e6" providerId="ADAL" clId="{F716A56A-B2CC-4075-AEDB-C4DD30962D7F}" dt="2023-05-08T18:07:26.691" v="4330" actId="1076"/>
          <ac:spMkLst>
            <pc:docMk/>
            <pc:sldMk cId="4124222121" sldId="291"/>
            <ac:spMk id="8" creationId="{8ECC29F7-8423-6F19-550B-C85D0A55F62B}"/>
          </ac:spMkLst>
        </pc:spChg>
        <pc:picChg chg="add mod">
          <ac:chgData name="Barry Praamsma-Townshend" userId="668637f3-6ef0-4247-9a8f-63d7f0c1d7e6" providerId="ADAL" clId="{F716A56A-B2CC-4075-AEDB-C4DD30962D7F}" dt="2023-05-08T16:32:15.511" v="4321" actId="34135"/>
          <ac:picMkLst>
            <pc:docMk/>
            <pc:sldMk cId="4124222121" sldId="291"/>
            <ac:picMk id="5" creationId="{6A21B89D-6AA0-1B11-8F05-63DBA4AF6B24}"/>
          </ac:picMkLst>
        </pc:picChg>
      </pc:sldChg>
      <pc:sldChg chg="del">
        <pc:chgData name="Barry Praamsma-Townshend" userId="668637f3-6ef0-4247-9a8f-63d7f0c1d7e6" providerId="ADAL" clId="{F716A56A-B2CC-4075-AEDB-C4DD30962D7F}" dt="2023-05-07T20:17:53.651" v="1" actId="47"/>
        <pc:sldMkLst>
          <pc:docMk/>
          <pc:sldMk cId="23342509" sldId="315"/>
        </pc:sldMkLst>
      </pc:sldChg>
      <pc:sldChg chg="modSp add mod">
        <pc:chgData name="Barry Praamsma-Townshend" userId="668637f3-6ef0-4247-9a8f-63d7f0c1d7e6" providerId="ADAL" clId="{F716A56A-B2CC-4075-AEDB-C4DD30962D7F}" dt="2023-05-07T20:19:53.649" v="34" actId="20577"/>
        <pc:sldMkLst>
          <pc:docMk/>
          <pc:sldMk cId="3622125824" sldId="316"/>
        </pc:sldMkLst>
        <pc:spChg chg="mod">
          <ac:chgData name="Barry Praamsma-Townshend" userId="668637f3-6ef0-4247-9a8f-63d7f0c1d7e6" providerId="ADAL" clId="{F716A56A-B2CC-4075-AEDB-C4DD30962D7F}" dt="2023-05-07T20:19:53.649" v="34" actId="20577"/>
          <ac:spMkLst>
            <pc:docMk/>
            <pc:sldMk cId="3622125824" sldId="316"/>
            <ac:spMk id="2" creationId="{2173F918-23AB-40F6-BF1A-D1A5AAE42DEE}"/>
          </ac:spMkLst>
        </pc:spChg>
      </pc:sldChg>
      <pc:sldChg chg="add del">
        <pc:chgData name="Barry Praamsma-Townshend" userId="668637f3-6ef0-4247-9a8f-63d7f0c1d7e6" providerId="ADAL" clId="{F716A56A-B2CC-4075-AEDB-C4DD30962D7F}" dt="2023-05-08T09:52:42.515" v="48" actId="47"/>
        <pc:sldMkLst>
          <pc:docMk/>
          <pc:sldMk cId="544195050" sldId="317"/>
        </pc:sldMkLst>
      </pc:sldChg>
      <pc:sldChg chg="add del">
        <pc:chgData name="Barry Praamsma-Townshend" userId="668637f3-6ef0-4247-9a8f-63d7f0c1d7e6" providerId="ADAL" clId="{F716A56A-B2CC-4075-AEDB-C4DD30962D7F}" dt="2023-05-08T00:15:06.972" v="45"/>
        <pc:sldMkLst>
          <pc:docMk/>
          <pc:sldMk cId="3175187587" sldId="332"/>
        </pc:sldMkLst>
      </pc:sldChg>
      <pc:sldChg chg="addSp modSp add modNotesTx">
        <pc:chgData name="Barry Praamsma-Townshend" userId="668637f3-6ef0-4247-9a8f-63d7f0c1d7e6" providerId="ADAL" clId="{F716A56A-B2CC-4075-AEDB-C4DD30962D7F}" dt="2023-05-08T16:26:33.533" v="4275" actId="16037"/>
        <pc:sldMkLst>
          <pc:docMk/>
          <pc:sldMk cId="235494973" sldId="333"/>
        </pc:sldMkLst>
        <pc:spChg chg="add mod">
          <ac:chgData name="Barry Praamsma-Townshend" userId="668637f3-6ef0-4247-9a8f-63d7f0c1d7e6" providerId="ADAL" clId="{F716A56A-B2CC-4075-AEDB-C4DD30962D7F}" dt="2023-05-08T16:26:33.533" v="4275" actId="16037"/>
          <ac:spMkLst>
            <pc:docMk/>
            <pc:sldMk cId="235494973" sldId="333"/>
            <ac:spMk id="2" creationId="{023D1DCB-D9AF-E020-7043-FC05C9BB4F26}"/>
          </ac:spMkLst>
        </pc:spChg>
      </pc:sldChg>
    </pc:docChg>
  </pc:docChgLst>
  <pc:docChgLst>
    <pc:chgData name="Barry Praamsma-Townshend" userId="668637f3-6ef0-4247-9a8f-63d7f0c1d7e6" providerId="ADAL" clId="{4F4E2DEC-9820-496F-B34C-66785D6B647F}"/>
    <pc:docChg chg="custSel modSld">
      <pc:chgData name="Barry Praamsma-Townshend" userId="668637f3-6ef0-4247-9a8f-63d7f0c1d7e6" providerId="ADAL" clId="{4F4E2DEC-9820-496F-B34C-66785D6B647F}" dt="2021-01-11T17:42:55.139" v="79" actId="729"/>
      <pc:docMkLst>
        <pc:docMk/>
      </pc:docMkLst>
      <pc:sldChg chg="modSp mod modShow">
        <pc:chgData name="Barry Praamsma-Townshend" userId="668637f3-6ef0-4247-9a8f-63d7f0c1d7e6" providerId="ADAL" clId="{4F4E2DEC-9820-496F-B34C-66785D6B647F}" dt="2021-01-11T17:42:55.139" v="79" actId="729"/>
        <pc:sldMkLst>
          <pc:docMk/>
          <pc:sldMk cId="1372665826" sldId="291"/>
        </pc:sldMkLst>
        <pc:spChg chg="mod">
          <ac:chgData name="Barry Praamsma-Townshend" userId="668637f3-6ef0-4247-9a8f-63d7f0c1d7e6" providerId="ADAL" clId="{4F4E2DEC-9820-496F-B34C-66785D6B647F}" dt="2021-01-11T17:42:49.730" v="78" actId="20577"/>
          <ac:spMkLst>
            <pc:docMk/>
            <pc:sldMk cId="1372665826" sldId="291"/>
            <ac:spMk id="9" creationId="{03BE1A69-9E39-4D7C-8B17-84AFBC4D35BC}"/>
          </ac:spMkLst>
        </pc:spChg>
      </pc:sldChg>
    </pc:docChg>
  </pc:docChgLst>
  <pc:docChgLst>
    <pc:chgData name="Barry Praamsma-Townshend" userId="668637f3-6ef0-4247-9a8f-63d7f0c1d7e6" providerId="ADAL" clId="{05980BF4-01E7-4B3C-9A47-A2C991AA1B6C}"/>
    <pc:docChg chg="undo custSel addSld modSld">
      <pc:chgData name="Barry Praamsma-Townshend" userId="668637f3-6ef0-4247-9a8f-63d7f0c1d7e6" providerId="ADAL" clId="{05980BF4-01E7-4B3C-9A47-A2C991AA1B6C}" dt="2020-11-04T14:20:52.298" v="271" actId="20577"/>
      <pc:docMkLst>
        <pc:docMk/>
      </pc:docMkLst>
      <pc:sldChg chg="addSp delSp modSp mod">
        <pc:chgData name="Barry Praamsma-Townshend" userId="668637f3-6ef0-4247-9a8f-63d7f0c1d7e6" providerId="ADAL" clId="{05980BF4-01E7-4B3C-9A47-A2C991AA1B6C}" dt="2020-11-03T17:47:58.265" v="4" actId="1076"/>
        <pc:sldMkLst>
          <pc:docMk/>
          <pc:sldMk cId="3722217826" sldId="285"/>
        </pc:sldMkLst>
        <pc:picChg chg="add mod">
          <ac:chgData name="Barry Praamsma-Townshend" userId="668637f3-6ef0-4247-9a8f-63d7f0c1d7e6" providerId="ADAL" clId="{05980BF4-01E7-4B3C-9A47-A2C991AA1B6C}" dt="2020-11-03T17:47:58.265" v="4" actId="1076"/>
          <ac:picMkLst>
            <pc:docMk/>
            <pc:sldMk cId="3722217826" sldId="285"/>
            <ac:picMk id="3" creationId="{391DF640-C1BC-40AB-9B8C-92F5886CB0AF}"/>
          </ac:picMkLst>
        </pc:picChg>
        <pc:picChg chg="del">
          <ac:chgData name="Barry Praamsma-Townshend" userId="668637f3-6ef0-4247-9a8f-63d7f0c1d7e6" providerId="ADAL" clId="{05980BF4-01E7-4B3C-9A47-A2C991AA1B6C}" dt="2020-11-03T17:47:24.181" v="1" actId="478"/>
          <ac:picMkLst>
            <pc:docMk/>
            <pc:sldMk cId="3722217826" sldId="285"/>
            <ac:picMk id="5" creationId="{7263D5DB-7E4E-40ED-911D-5330D6EB8342}"/>
          </ac:picMkLst>
        </pc:picChg>
      </pc:sldChg>
      <pc:sldChg chg="modSp mod">
        <pc:chgData name="Barry Praamsma-Townshend" userId="668637f3-6ef0-4247-9a8f-63d7f0c1d7e6" providerId="ADAL" clId="{05980BF4-01E7-4B3C-9A47-A2C991AA1B6C}" dt="2020-10-22T23:12:59.069" v="0" actId="1076"/>
        <pc:sldMkLst>
          <pc:docMk/>
          <pc:sldMk cId="4089780584" sldId="286"/>
        </pc:sldMkLst>
        <pc:spChg chg="mod">
          <ac:chgData name="Barry Praamsma-Townshend" userId="668637f3-6ef0-4247-9a8f-63d7f0c1d7e6" providerId="ADAL" clId="{05980BF4-01E7-4B3C-9A47-A2C991AA1B6C}" dt="2020-10-22T23:12:59.069" v="0" actId="1076"/>
          <ac:spMkLst>
            <pc:docMk/>
            <pc:sldMk cId="4089780584" sldId="286"/>
            <ac:spMk id="6" creationId="{AEB36BF8-EC18-495F-9047-7A9735BF0091}"/>
          </ac:spMkLst>
        </pc:spChg>
      </pc:sldChg>
      <pc:sldChg chg="addSp delSp modSp new mod modClrScheme chgLayout">
        <pc:chgData name="Barry Praamsma-Townshend" userId="668637f3-6ef0-4247-9a8f-63d7f0c1d7e6" providerId="ADAL" clId="{05980BF4-01E7-4B3C-9A47-A2C991AA1B6C}" dt="2020-11-04T14:20:52.298" v="271" actId="20577"/>
        <pc:sldMkLst>
          <pc:docMk/>
          <pc:sldMk cId="3712223385" sldId="314"/>
        </pc:sldMkLst>
        <pc:spChg chg="del mod ord">
          <ac:chgData name="Barry Praamsma-Townshend" userId="668637f3-6ef0-4247-9a8f-63d7f0c1d7e6" providerId="ADAL" clId="{05980BF4-01E7-4B3C-9A47-A2C991AA1B6C}" dt="2020-11-04T14:15:18.440" v="6" actId="700"/>
          <ac:spMkLst>
            <pc:docMk/>
            <pc:sldMk cId="3712223385" sldId="314"/>
            <ac:spMk id="2" creationId="{B3AEE56A-5F81-4660-B031-DEDE07131104}"/>
          </ac:spMkLst>
        </pc:spChg>
        <pc:spChg chg="del mod ord">
          <ac:chgData name="Barry Praamsma-Townshend" userId="668637f3-6ef0-4247-9a8f-63d7f0c1d7e6" providerId="ADAL" clId="{05980BF4-01E7-4B3C-9A47-A2C991AA1B6C}" dt="2020-11-04T14:15:18.440" v="6" actId="700"/>
          <ac:spMkLst>
            <pc:docMk/>
            <pc:sldMk cId="3712223385" sldId="314"/>
            <ac:spMk id="3" creationId="{92A2EBC5-92D1-427B-9FF5-1F4C5504C466}"/>
          </ac:spMkLst>
        </pc:spChg>
        <pc:spChg chg="add mod ord">
          <ac:chgData name="Barry Praamsma-Townshend" userId="668637f3-6ef0-4247-9a8f-63d7f0c1d7e6" providerId="ADAL" clId="{05980BF4-01E7-4B3C-9A47-A2C991AA1B6C}" dt="2020-11-04T14:18:45.059" v="250" actId="700"/>
          <ac:spMkLst>
            <pc:docMk/>
            <pc:sldMk cId="3712223385" sldId="314"/>
            <ac:spMk id="4" creationId="{45418E07-9550-406E-9110-80F214D26BF6}"/>
          </ac:spMkLst>
        </pc:spChg>
        <pc:spChg chg="add del mod ord">
          <ac:chgData name="Barry Praamsma-Townshend" userId="668637f3-6ef0-4247-9a8f-63d7f0c1d7e6" providerId="ADAL" clId="{05980BF4-01E7-4B3C-9A47-A2C991AA1B6C}" dt="2020-11-04T14:18:45.059" v="250" actId="700"/>
          <ac:spMkLst>
            <pc:docMk/>
            <pc:sldMk cId="3712223385" sldId="314"/>
            <ac:spMk id="5" creationId="{4AA91EB3-B9C1-4EA9-9AB3-6E984CC8F98C}"/>
          </ac:spMkLst>
        </pc:spChg>
        <pc:spChg chg="add mod ord">
          <ac:chgData name="Barry Praamsma-Townshend" userId="668637f3-6ef0-4247-9a8f-63d7f0c1d7e6" providerId="ADAL" clId="{05980BF4-01E7-4B3C-9A47-A2C991AA1B6C}" dt="2020-11-04T14:20:52.298" v="271" actId="20577"/>
          <ac:spMkLst>
            <pc:docMk/>
            <pc:sldMk cId="3712223385" sldId="314"/>
            <ac:spMk id="8" creationId="{083D17B9-4AAD-4583-9BE4-D2FEE1B26439}"/>
          </ac:spMkLst>
        </pc:spChg>
        <pc:spChg chg="add mod">
          <ac:chgData name="Barry Praamsma-Townshend" userId="668637f3-6ef0-4247-9a8f-63d7f0c1d7e6" providerId="ADAL" clId="{05980BF4-01E7-4B3C-9A47-A2C991AA1B6C}" dt="2020-11-04T14:20:14.829" v="268" actId="208"/>
          <ac:spMkLst>
            <pc:docMk/>
            <pc:sldMk cId="3712223385" sldId="314"/>
            <ac:spMk id="11" creationId="{5096FDFF-ACBD-48FE-8AD2-EFF2338D92D6}"/>
          </ac:spMkLst>
        </pc:spChg>
        <pc:picChg chg="add del mod">
          <ac:chgData name="Barry Praamsma-Townshend" userId="668637f3-6ef0-4247-9a8f-63d7f0c1d7e6" providerId="ADAL" clId="{05980BF4-01E7-4B3C-9A47-A2C991AA1B6C}" dt="2020-11-04T14:19:27.130" v="262" actId="478"/>
          <ac:picMkLst>
            <pc:docMk/>
            <pc:sldMk cId="3712223385" sldId="314"/>
            <ac:picMk id="7" creationId="{A920C07C-30A8-48C4-97C9-679613248A5E}"/>
          </ac:picMkLst>
        </pc:picChg>
        <pc:picChg chg="add mod">
          <ac:chgData name="Barry Praamsma-Townshend" userId="668637f3-6ef0-4247-9a8f-63d7f0c1d7e6" providerId="ADAL" clId="{05980BF4-01E7-4B3C-9A47-A2C991AA1B6C}" dt="2020-11-04T14:19:49.955" v="265" actId="1076"/>
          <ac:picMkLst>
            <pc:docMk/>
            <pc:sldMk cId="3712223385" sldId="314"/>
            <ac:picMk id="10" creationId="{F7F5AB89-9C5E-4976-ADDB-83DDF6B2D4CA}"/>
          </ac:picMkLst>
        </pc:picChg>
      </pc:sldChg>
    </pc:docChg>
  </pc:docChgLst>
  <pc:docChgLst>
    <pc:chgData name="Barry Praamsma-Townshend" userId="668637f3-6ef0-4247-9a8f-63d7f0c1d7e6" providerId="ADAL" clId="{BE2A8C85-D835-44BE-ADCD-1F1D42A41E45}"/>
    <pc:docChg chg="undo custSel addSld delSld modSld sldOrd">
      <pc:chgData name="Barry Praamsma-Townshend" userId="668637f3-6ef0-4247-9a8f-63d7f0c1d7e6" providerId="ADAL" clId="{BE2A8C85-D835-44BE-ADCD-1F1D42A41E45}" dt="2021-10-13T12:08:52.908" v="487" actId="729"/>
      <pc:docMkLst>
        <pc:docMk/>
      </pc:docMkLst>
      <pc:sldChg chg="del">
        <pc:chgData name="Barry Praamsma-Townshend" userId="668637f3-6ef0-4247-9a8f-63d7f0c1d7e6" providerId="ADAL" clId="{BE2A8C85-D835-44BE-ADCD-1F1D42A41E45}" dt="2021-09-08T16:05:16.865" v="121" actId="2696"/>
        <pc:sldMkLst>
          <pc:docMk/>
          <pc:sldMk cId="2213220230" sldId="266"/>
        </pc:sldMkLst>
      </pc:sldChg>
      <pc:sldChg chg="modSp add mod ord">
        <pc:chgData name="Barry Praamsma-Townshend" userId="668637f3-6ef0-4247-9a8f-63d7f0c1d7e6" providerId="ADAL" clId="{BE2A8C85-D835-44BE-ADCD-1F1D42A41E45}" dt="2021-09-13T22:58:45.468" v="300"/>
        <pc:sldMkLst>
          <pc:docMk/>
          <pc:sldMk cId="2930414201" sldId="266"/>
        </pc:sldMkLst>
        <pc:spChg chg="mod">
          <ac:chgData name="Barry Praamsma-Townshend" userId="668637f3-6ef0-4247-9a8f-63d7f0c1d7e6" providerId="ADAL" clId="{BE2A8C85-D835-44BE-ADCD-1F1D42A41E45}" dt="2021-09-08T16:09:59.515" v="244" actId="20577"/>
          <ac:spMkLst>
            <pc:docMk/>
            <pc:sldMk cId="2930414201" sldId="266"/>
            <ac:spMk id="7" creationId="{92122A54-6CD2-4453-907F-F8E0E5AADA49}"/>
          </ac:spMkLst>
        </pc:spChg>
      </pc:sldChg>
      <pc:sldChg chg="mod modShow">
        <pc:chgData name="Barry Praamsma-Townshend" userId="668637f3-6ef0-4247-9a8f-63d7f0c1d7e6" providerId="ADAL" clId="{BE2A8C85-D835-44BE-ADCD-1F1D42A41E45}" dt="2021-09-08T16:05:20.874" v="122" actId="729"/>
        <pc:sldMkLst>
          <pc:docMk/>
          <pc:sldMk cId="3857543587" sldId="267"/>
        </pc:sldMkLst>
      </pc:sldChg>
      <pc:sldChg chg="addSp modSp mod">
        <pc:chgData name="Barry Praamsma-Townshend" userId="668637f3-6ef0-4247-9a8f-63d7f0c1d7e6" providerId="ADAL" clId="{BE2A8C85-D835-44BE-ADCD-1F1D42A41E45}" dt="2021-09-14T17:34:04.283" v="486" actId="20577"/>
        <pc:sldMkLst>
          <pc:docMk/>
          <pc:sldMk cId="3722217826" sldId="285"/>
        </pc:sldMkLst>
        <pc:spChg chg="add mod">
          <ac:chgData name="Barry Praamsma-Townshend" userId="668637f3-6ef0-4247-9a8f-63d7f0c1d7e6" providerId="ADAL" clId="{BE2A8C85-D835-44BE-ADCD-1F1D42A41E45}" dt="2021-09-14T17:34:04.283" v="486" actId="20577"/>
          <ac:spMkLst>
            <pc:docMk/>
            <pc:sldMk cId="3722217826" sldId="285"/>
            <ac:spMk id="2" creationId="{4ED869CC-9C10-4EFB-A985-548C5B92F54D}"/>
          </ac:spMkLst>
        </pc:spChg>
      </pc:sldChg>
      <pc:sldChg chg="modSp mod modShow">
        <pc:chgData name="Barry Praamsma-Townshend" userId="668637f3-6ef0-4247-9a8f-63d7f0c1d7e6" providerId="ADAL" clId="{BE2A8C85-D835-44BE-ADCD-1F1D42A41E45}" dt="2021-10-13T12:08:52.908" v="487" actId="729"/>
        <pc:sldMkLst>
          <pc:docMk/>
          <pc:sldMk cId="1372665826" sldId="291"/>
        </pc:sldMkLst>
        <pc:spChg chg="mod">
          <ac:chgData name="Barry Praamsma-Townshend" userId="668637f3-6ef0-4247-9a8f-63d7f0c1d7e6" providerId="ADAL" clId="{BE2A8C85-D835-44BE-ADCD-1F1D42A41E45}" dt="2021-09-08T16:04:23.334" v="118" actId="12"/>
          <ac:spMkLst>
            <pc:docMk/>
            <pc:sldMk cId="1372665826" sldId="291"/>
            <ac:spMk id="9" creationId="{03BE1A69-9E39-4D7C-8B17-84AFBC4D35BC}"/>
          </ac:spMkLst>
        </pc:spChg>
      </pc:sldChg>
      <pc:sldChg chg="modSp mod">
        <pc:chgData name="Barry Praamsma-Townshend" userId="668637f3-6ef0-4247-9a8f-63d7f0c1d7e6" providerId="ADAL" clId="{BE2A8C85-D835-44BE-ADCD-1F1D42A41E45}" dt="2021-09-08T16:02:23.549" v="26" actId="403"/>
        <pc:sldMkLst>
          <pc:docMk/>
          <pc:sldMk cId="3242551832" sldId="312"/>
        </pc:sldMkLst>
        <pc:spChg chg="mod">
          <ac:chgData name="Barry Praamsma-Townshend" userId="668637f3-6ef0-4247-9a8f-63d7f0c1d7e6" providerId="ADAL" clId="{BE2A8C85-D835-44BE-ADCD-1F1D42A41E45}" dt="2021-09-08T16:02:23.549" v="26" actId="403"/>
          <ac:spMkLst>
            <pc:docMk/>
            <pc:sldMk cId="3242551832" sldId="312"/>
            <ac:spMk id="5" creationId="{6F73876C-3134-4761-8032-0F31DF65238D}"/>
          </ac:spMkLst>
        </pc:spChg>
      </pc:sldChg>
      <pc:sldChg chg="addSp delSp modSp add mod modNotesTx">
        <pc:chgData name="Barry Praamsma-Townshend" userId="668637f3-6ef0-4247-9a8f-63d7f0c1d7e6" providerId="ADAL" clId="{BE2A8C85-D835-44BE-ADCD-1F1D42A41E45}" dt="2021-09-08T17:39:58.769" v="287" actId="1076"/>
        <pc:sldMkLst>
          <pc:docMk/>
          <pc:sldMk cId="23342509" sldId="315"/>
        </pc:sldMkLst>
        <pc:spChg chg="mod">
          <ac:chgData name="Barry Praamsma-Townshend" userId="668637f3-6ef0-4247-9a8f-63d7f0c1d7e6" providerId="ADAL" clId="{BE2A8C85-D835-44BE-ADCD-1F1D42A41E45}" dt="2021-09-08T17:37:30.388" v="273" actId="20577"/>
          <ac:spMkLst>
            <pc:docMk/>
            <pc:sldMk cId="23342509" sldId="315"/>
            <ac:spMk id="2" creationId="{4E1E3432-FF55-46AA-A98C-9DB59C9BF05D}"/>
          </ac:spMkLst>
        </pc:spChg>
        <pc:spChg chg="del">
          <ac:chgData name="Barry Praamsma-Townshend" userId="668637f3-6ef0-4247-9a8f-63d7f0c1d7e6" providerId="ADAL" clId="{BE2A8C85-D835-44BE-ADCD-1F1D42A41E45}" dt="2021-09-08T17:37:18.275" v="248" actId="478"/>
          <ac:spMkLst>
            <pc:docMk/>
            <pc:sldMk cId="23342509" sldId="315"/>
            <ac:spMk id="3" creationId="{B16EE60A-7685-4699-9210-5BE9208569DF}"/>
          </ac:spMkLst>
        </pc:spChg>
        <pc:spChg chg="add del mod">
          <ac:chgData name="Barry Praamsma-Townshend" userId="668637f3-6ef0-4247-9a8f-63d7f0c1d7e6" providerId="ADAL" clId="{BE2A8C85-D835-44BE-ADCD-1F1D42A41E45}" dt="2021-09-08T17:37:20.860" v="249" actId="478"/>
          <ac:spMkLst>
            <pc:docMk/>
            <pc:sldMk cId="23342509" sldId="315"/>
            <ac:spMk id="6" creationId="{5E77ADC3-18B7-4974-B32B-B13BABC49E73}"/>
          </ac:spMkLst>
        </pc:spChg>
        <pc:spChg chg="add mod">
          <ac:chgData name="Barry Praamsma-Townshend" userId="668637f3-6ef0-4247-9a8f-63d7f0c1d7e6" providerId="ADAL" clId="{BE2A8C85-D835-44BE-ADCD-1F1D42A41E45}" dt="2021-09-08T17:39:42.816" v="285" actId="1076"/>
          <ac:spMkLst>
            <pc:docMk/>
            <pc:sldMk cId="23342509" sldId="315"/>
            <ac:spMk id="11" creationId="{D5FF5C68-80B0-40C1-B182-5FBE6A6B1A70}"/>
          </ac:spMkLst>
        </pc:spChg>
        <pc:picChg chg="add mod">
          <ac:chgData name="Barry Praamsma-Townshend" userId="668637f3-6ef0-4247-9a8f-63d7f0c1d7e6" providerId="ADAL" clId="{BE2A8C85-D835-44BE-ADCD-1F1D42A41E45}" dt="2021-09-08T17:39:58.769" v="287" actId="1076"/>
          <ac:picMkLst>
            <pc:docMk/>
            <pc:sldMk cId="23342509" sldId="315"/>
            <ac:picMk id="10" creationId="{00E1D9BA-DC23-47BA-91F1-7981D3F30512}"/>
          </ac:picMkLst>
        </pc:picChg>
      </pc:sldChg>
      <pc:sldChg chg="add del">
        <pc:chgData name="Barry Praamsma-Townshend" userId="668637f3-6ef0-4247-9a8f-63d7f0c1d7e6" providerId="ADAL" clId="{BE2A8C85-D835-44BE-ADCD-1F1D42A41E45}" dt="2021-09-08T17:37:04.012" v="246" actId="47"/>
        <pc:sldMkLst>
          <pc:docMk/>
          <pc:sldMk cId="1520416476" sldId="315"/>
        </pc:sldMkLst>
      </pc:sldChg>
      <pc:sldChg chg="new del">
        <pc:chgData name="Barry Praamsma-Townshend" userId="668637f3-6ef0-4247-9a8f-63d7f0c1d7e6" providerId="ADAL" clId="{BE2A8C85-D835-44BE-ADCD-1F1D42A41E45}" dt="2021-09-08T16:05:06.607" v="120" actId="47"/>
        <pc:sldMkLst>
          <pc:docMk/>
          <pc:sldMk cId="3860775025" sldId="315"/>
        </pc:sldMkLst>
      </pc:sldChg>
      <pc:sldChg chg="addSp delSp modSp add mod">
        <pc:chgData name="Barry Praamsma-Townshend" userId="668637f3-6ef0-4247-9a8f-63d7f0c1d7e6" providerId="ADAL" clId="{BE2A8C85-D835-44BE-ADCD-1F1D42A41E45}" dt="2021-09-08T17:39:20.057" v="283" actId="1076"/>
        <pc:sldMkLst>
          <pc:docMk/>
          <pc:sldMk cId="2767182565" sldId="316"/>
        </pc:sldMkLst>
        <pc:picChg chg="add mod">
          <ac:chgData name="Barry Praamsma-Townshend" userId="668637f3-6ef0-4247-9a8f-63d7f0c1d7e6" providerId="ADAL" clId="{BE2A8C85-D835-44BE-ADCD-1F1D42A41E45}" dt="2021-09-08T17:39:20.057" v="283" actId="1076"/>
          <ac:picMkLst>
            <pc:docMk/>
            <pc:sldMk cId="2767182565" sldId="316"/>
            <ac:picMk id="4" creationId="{CCE6E0C2-2A9A-42EB-8AEC-C3E4EA6D42F2}"/>
          </ac:picMkLst>
        </pc:picChg>
        <pc:picChg chg="del">
          <ac:chgData name="Barry Praamsma-Townshend" userId="668637f3-6ef0-4247-9a8f-63d7f0c1d7e6" providerId="ADAL" clId="{BE2A8C85-D835-44BE-ADCD-1F1D42A41E45}" dt="2021-09-08T17:39:03.556" v="280" actId="478"/>
          <ac:picMkLst>
            <pc:docMk/>
            <pc:sldMk cId="2767182565" sldId="316"/>
            <ac:picMk id="10" creationId="{00E1D9BA-DC23-47BA-91F1-7981D3F30512}"/>
          </ac:picMkLst>
        </pc:picChg>
      </pc:sldChg>
      <pc:sldChg chg="addSp modSp add mod">
        <pc:chgData name="Barry Praamsma-Townshend" userId="668637f3-6ef0-4247-9a8f-63d7f0c1d7e6" providerId="ADAL" clId="{BE2A8C85-D835-44BE-ADCD-1F1D42A41E45}" dt="2021-09-08T17:41:06.195" v="298" actId="1036"/>
        <pc:sldMkLst>
          <pc:docMk/>
          <pc:sldMk cId="104382890" sldId="317"/>
        </pc:sldMkLst>
        <pc:spChg chg="add mod">
          <ac:chgData name="Barry Praamsma-Townshend" userId="668637f3-6ef0-4247-9a8f-63d7f0c1d7e6" providerId="ADAL" clId="{BE2A8C85-D835-44BE-ADCD-1F1D42A41E45}" dt="2021-09-08T17:41:06.195" v="298" actId="1036"/>
          <ac:spMkLst>
            <pc:docMk/>
            <pc:sldMk cId="104382890" sldId="317"/>
            <ac:spMk id="3" creationId="{FAE999A4-BAEE-4377-B354-A7E766DF372D}"/>
          </ac:spMkLst>
        </pc:spChg>
        <pc:picChg chg="mod">
          <ac:chgData name="Barry Praamsma-Townshend" userId="668637f3-6ef0-4247-9a8f-63d7f0c1d7e6" providerId="ADAL" clId="{BE2A8C85-D835-44BE-ADCD-1F1D42A41E45}" dt="2021-09-08T17:40:45.081" v="293" actId="1076"/>
          <ac:picMkLst>
            <pc:docMk/>
            <pc:sldMk cId="104382890" sldId="317"/>
            <ac:picMk id="4" creationId="{CCE6E0C2-2A9A-42EB-8AEC-C3E4EA6D42F2}"/>
          </ac:picMkLst>
        </pc:picChg>
      </pc:sldChg>
      <pc:sldChg chg="modSp add mod modNotesTx">
        <pc:chgData name="Barry Praamsma-Townshend" userId="668637f3-6ef0-4247-9a8f-63d7f0c1d7e6" providerId="ADAL" clId="{BE2A8C85-D835-44BE-ADCD-1F1D42A41E45}" dt="2021-09-13T22:59:08.094" v="317" actId="20577"/>
        <pc:sldMkLst>
          <pc:docMk/>
          <pc:sldMk cId="1822287898" sldId="318"/>
        </pc:sldMkLst>
        <pc:spChg chg="mod">
          <ac:chgData name="Barry Praamsma-Townshend" userId="668637f3-6ef0-4247-9a8f-63d7f0c1d7e6" providerId="ADAL" clId="{BE2A8C85-D835-44BE-ADCD-1F1D42A41E45}" dt="2021-09-13T22:59:08.094" v="317" actId="20577"/>
          <ac:spMkLst>
            <pc:docMk/>
            <pc:sldMk cId="1822287898" sldId="318"/>
            <ac:spMk id="4" creationId="{D04D7DFF-D4EE-4DA0-97D6-57483EB6D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4C5-F936-48B5-9E86-EE3BD7699BFF}"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473F-6A50-445C-81C2-46282FDC8061}" type="slidenum">
              <a:rPr lang="en-US" smtClean="0"/>
              <a:t>‹#›</a:t>
            </a:fld>
            <a:endParaRPr lang="en-US"/>
          </a:p>
        </p:txBody>
      </p:sp>
    </p:spTree>
    <p:extLst>
      <p:ext uri="{BB962C8B-B14F-4D97-AF65-F5344CB8AC3E}">
        <p14:creationId xmlns:p14="http://schemas.microsoft.com/office/powerpoint/2010/main" val="142139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same dashboard you will always see when you login. </a:t>
            </a:r>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2</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11</a:t>
            </a:fld>
            <a:endParaRPr lang="en-US"/>
          </a:p>
        </p:txBody>
      </p:sp>
    </p:spTree>
    <p:extLst>
      <p:ext uri="{BB962C8B-B14F-4D97-AF65-F5344CB8AC3E}">
        <p14:creationId xmlns:p14="http://schemas.microsoft.com/office/powerpoint/2010/main" val="29022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bookings you have already submitted and click on “modify” next to the one you wish to change. This is only possible if an alternative testing agreement has been submitted by the instructor.</a:t>
            </a:r>
          </a:p>
        </p:txBody>
      </p:sp>
      <p:sp>
        <p:nvSpPr>
          <p:cNvPr id="4" name="Slide Number Placeholder 3"/>
          <p:cNvSpPr>
            <a:spLocks noGrp="1"/>
          </p:cNvSpPr>
          <p:nvPr>
            <p:ph type="sldNum" sz="quarter" idx="5"/>
          </p:nvPr>
        </p:nvSpPr>
        <p:spPr/>
        <p:txBody>
          <a:bodyPr/>
          <a:lstStyle/>
          <a:p>
            <a:fld id="{1608473F-6A50-445C-81C2-46282FDC8061}" type="slidenum">
              <a:rPr lang="en-US" smtClean="0"/>
              <a:t>3</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when you made the initial booking, you will first see the terms and conditions box with details from the instructor.</a:t>
            </a:r>
          </a:p>
        </p:txBody>
      </p:sp>
      <p:sp>
        <p:nvSpPr>
          <p:cNvPr id="4" name="Slide Number Placeholder 3"/>
          <p:cNvSpPr>
            <a:spLocks noGrp="1"/>
          </p:cNvSpPr>
          <p:nvPr>
            <p:ph type="sldNum" sz="quarter" idx="5"/>
          </p:nvPr>
        </p:nvSpPr>
        <p:spPr/>
        <p:txBody>
          <a:bodyPr/>
          <a:lstStyle/>
          <a:p>
            <a:fld id="{1608473F-6A50-445C-81C2-46282FDC8061}" type="slidenum">
              <a:rPr lang="en-US" smtClean="0"/>
              <a:t>4</a:t>
            </a:fld>
            <a:endParaRPr lang="en-US"/>
          </a:p>
        </p:txBody>
      </p:sp>
    </p:spTree>
    <p:extLst>
      <p:ext uri="{BB962C8B-B14F-4D97-AF65-F5344CB8AC3E}">
        <p14:creationId xmlns:p14="http://schemas.microsoft.com/office/powerpoint/2010/main" val="380078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scroll down, you will see an additional box that contains a caution. It tells you that making a change after a booking deadline results in the request being considered late. Late requests are typically cancelled due to limited resources in the SAS Exam Centre.</a:t>
            </a:r>
          </a:p>
          <a:p>
            <a:endParaRPr lang="en-US" dirty="0"/>
          </a:p>
          <a:p>
            <a:r>
              <a:rPr lang="en-US" dirty="0"/>
              <a:t>If this booking has already been confirmed, the status may also be reset to “processing” as the changes will need to be reviewed in case it changes where you are to be seated.</a:t>
            </a:r>
          </a:p>
          <a:p>
            <a:endParaRPr lang="en-US" dirty="0"/>
          </a:p>
          <a:p>
            <a:r>
              <a:rPr lang="en-US" dirty="0"/>
              <a:t>There is also a reminder of the exam booking deadlines.</a:t>
            </a:r>
          </a:p>
        </p:txBody>
      </p:sp>
      <p:sp>
        <p:nvSpPr>
          <p:cNvPr id="4" name="Slide Number Placeholder 3"/>
          <p:cNvSpPr>
            <a:spLocks noGrp="1"/>
          </p:cNvSpPr>
          <p:nvPr>
            <p:ph type="sldNum" sz="quarter" idx="5"/>
          </p:nvPr>
        </p:nvSpPr>
        <p:spPr/>
        <p:txBody>
          <a:bodyPr/>
          <a:lstStyle/>
          <a:p>
            <a:fld id="{1608473F-6A50-445C-81C2-46282FDC8061}" type="slidenum">
              <a:rPr lang="en-US" smtClean="0"/>
              <a:t>5</a:t>
            </a:fld>
            <a:endParaRPr lang="en-US"/>
          </a:p>
        </p:txBody>
      </p:sp>
    </p:spTree>
    <p:extLst>
      <p:ext uri="{BB962C8B-B14F-4D97-AF65-F5344CB8AC3E}">
        <p14:creationId xmlns:p14="http://schemas.microsoft.com/office/powerpoint/2010/main" val="209677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bottom section, you can make changes to the details you submitted. For example, you can change the time, which accommodations you require, or the note for the exam centre staff. You cannot change the date.</a:t>
            </a:r>
          </a:p>
          <a:p>
            <a:endParaRPr lang="en-US" dirty="0"/>
          </a:p>
          <a:p>
            <a:r>
              <a:rPr lang="en-US" dirty="0"/>
              <a:t>When you are finished, click “update exam request”.</a:t>
            </a:r>
          </a:p>
        </p:txBody>
      </p:sp>
      <p:sp>
        <p:nvSpPr>
          <p:cNvPr id="4" name="Slide Number Placeholder 3"/>
          <p:cNvSpPr>
            <a:spLocks noGrp="1"/>
          </p:cNvSpPr>
          <p:nvPr>
            <p:ph type="sldNum" sz="quarter" idx="5"/>
          </p:nvPr>
        </p:nvSpPr>
        <p:spPr/>
        <p:txBody>
          <a:bodyPr/>
          <a:lstStyle/>
          <a:p>
            <a:fld id="{1608473F-6A50-445C-81C2-46282FDC8061}" type="slidenum">
              <a:rPr lang="en-US" smtClean="0"/>
              <a:t>6</a:t>
            </a:fld>
            <a:endParaRPr lang="en-US"/>
          </a:p>
        </p:txBody>
      </p:sp>
    </p:spTree>
    <p:extLst>
      <p:ext uri="{BB962C8B-B14F-4D97-AF65-F5344CB8AC3E}">
        <p14:creationId xmlns:p14="http://schemas.microsoft.com/office/powerpoint/2010/main" val="347840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of the screen there is now a message that says: “system update is successful.</a:t>
            </a:r>
          </a:p>
        </p:txBody>
      </p:sp>
      <p:sp>
        <p:nvSpPr>
          <p:cNvPr id="4" name="Slide Number Placeholder 3"/>
          <p:cNvSpPr>
            <a:spLocks noGrp="1"/>
          </p:cNvSpPr>
          <p:nvPr>
            <p:ph type="sldNum" sz="quarter" idx="5"/>
          </p:nvPr>
        </p:nvSpPr>
        <p:spPr/>
        <p:txBody>
          <a:bodyPr/>
          <a:lstStyle/>
          <a:p>
            <a:fld id="{1608473F-6A50-445C-81C2-46282FDC8061}" type="slidenum">
              <a:rPr lang="en-US" smtClean="0"/>
              <a:t>7</a:t>
            </a:fld>
            <a:endParaRPr lang="en-US"/>
          </a:p>
        </p:txBody>
      </p:sp>
    </p:spTree>
    <p:extLst>
      <p:ext uri="{BB962C8B-B14F-4D97-AF65-F5344CB8AC3E}">
        <p14:creationId xmlns:p14="http://schemas.microsoft.com/office/powerpoint/2010/main" val="75093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choose to cancel an exam booking, if it is no longer needed (e.g. if you have dropped the course).</a:t>
            </a:r>
          </a:p>
          <a:p>
            <a:endParaRPr lang="en-US" dirty="0"/>
          </a:p>
          <a:p>
            <a:r>
              <a:rPr lang="en-US" dirty="0"/>
              <a:t>There is a $20 no-show fee if you do not attend your exam booking and do not cancel.</a:t>
            </a:r>
          </a:p>
        </p:txBody>
      </p:sp>
      <p:sp>
        <p:nvSpPr>
          <p:cNvPr id="4" name="Slide Number Placeholder 3"/>
          <p:cNvSpPr>
            <a:spLocks noGrp="1"/>
          </p:cNvSpPr>
          <p:nvPr>
            <p:ph type="sldNum" sz="quarter" idx="5"/>
          </p:nvPr>
        </p:nvSpPr>
        <p:spPr/>
        <p:txBody>
          <a:bodyPr/>
          <a:lstStyle/>
          <a:p>
            <a:fld id="{1608473F-6A50-445C-81C2-46282FDC8061}" type="slidenum">
              <a:rPr lang="en-US" smtClean="0"/>
              <a:t>8</a:t>
            </a:fld>
            <a:endParaRPr lang="en-US"/>
          </a:p>
        </p:txBody>
      </p:sp>
    </p:spTree>
    <p:extLst>
      <p:ext uri="{BB962C8B-B14F-4D97-AF65-F5344CB8AC3E}">
        <p14:creationId xmlns:p14="http://schemas.microsoft.com/office/powerpoint/2010/main" val="263220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ask you to confirm that you want to cancel this booking. </a:t>
            </a:r>
          </a:p>
          <a:p>
            <a:endParaRPr lang="en-US" dirty="0"/>
          </a:p>
          <a:p>
            <a:r>
              <a:rPr lang="en-US" dirty="0"/>
              <a:t>The Important notice box reminds you not to cancel if you simply need to make a change. Instead, go back and use the “modify request” option.</a:t>
            </a:r>
          </a:p>
        </p:txBody>
      </p:sp>
      <p:sp>
        <p:nvSpPr>
          <p:cNvPr id="4" name="Slide Number Placeholder 3"/>
          <p:cNvSpPr>
            <a:spLocks noGrp="1"/>
          </p:cNvSpPr>
          <p:nvPr>
            <p:ph type="sldNum" sz="quarter" idx="5"/>
          </p:nvPr>
        </p:nvSpPr>
        <p:spPr/>
        <p:txBody>
          <a:bodyPr/>
          <a:lstStyle/>
          <a:p>
            <a:fld id="{1608473F-6A50-445C-81C2-46282FDC8061}" type="slidenum">
              <a:rPr lang="en-US" smtClean="0"/>
              <a:t>9</a:t>
            </a:fld>
            <a:endParaRPr lang="en-US"/>
          </a:p>
        </p:txBody>
      </p:sp>
    </p:spTree>
    <p:extLst>
      <p:ext uri="{BB962C8B-B14F-4D97-AF65-F5344CB8AC3E}">
        <p14:creationId xmlns:p14="http://schemas.microsoft.com/office/powerpoint/2010/main" val="248079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10</a:t>
            </a:fld>
            <a:endParaRPr lang="en-US"/>
          </a:p>
        </p:txBody>
      </p:sp>
    </p:spTree>
    <p:extLst>
      <p:ext uri="{BB962C8B-B14F-4D97-AF65-F5344CB8AC3E}">
        <p14:creationId xmlns:p14="http://schemas.microsoft.com/office/powerpoint/2010/main" val="16466468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1B2A0D-4A1C-44EF-97A6-42AE0C21417F}" type="slidenum">
              <a:rPr lang="en-US" smtClean="0"/>
              <a:t>‹#›</a:t>
            </a:fld>
            <a:endParaRPr lang="en-US"/>
          </a:p>
        </p:txBody>
      </p:sp>
    </p:spTree>
    <p:extLst>
      <p:ext uri="{BB962C8B-B14F-4D97-AF65-F5344CB8AC3E}">
        <p14:creationId xmlns:p14="http://schemas.microsoft.com/office/powerpoint/2010/main" val="266118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1210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364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10668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0E1E73-9344-44FA-9E06-600ACED88FAB}" type="datetimeFigureOut">
              <a:rPr lang="en-US" smtClean="0"/>
              <a:t>5/8/2023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1B2A0D-4A1C-44EF-97A6-42AE0C21417F}" type="slidenum">
              <a:rPr lang="en-US" smtClean="0"/>
              <a:t>‹#›</a:t>
            </a:fld>
            <a:endParaRPr lang="en-US"/>
          </a:p>
        </p:txBody>
      </p:sp>
    </p:spTree>
    <p:extLst>
      <p:ext uri="{BB962C8B-B14F-4D97-AF65-F5344CB8AC3E}">
        <p14:creationId xmlns:p14="http://schemas.microsoft.com/office/powerpoint/2010/main" val="19349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621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E1E73-9344-44FA-9E06-600ACED88FAB}"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63679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E1E73-9344-44FA-9E06-600ACED88FAB}"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7316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E73-9344-44FA-9E06-600ACED88FAB}"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0640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61433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5/8/2023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2218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0E1E73-9344-44FA-9E06-600ACED88FAB}" type="datetimeFigureOut">
              <a:rPr lang="en-US" smtClean="0"/>
              <a:t>5/8/2023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61B2A0D-4A1C-44EF-97A6-42AE0C21417F}" type="slidenum">
              <a:rPr lang="en-US" smtClean="0"/>
              <a:t>‹#›</a:t>
            </a:fld>
            <a:endParaRPr lang="en-US"/>
          </a:p>
        </p:txBody>
      </p:sp>
    </p:spTree>
    <p:extLst>
      <p:ext uri="{BB962C8B-B14F-4D97-AF65-F5344CB8AC3E}">
        <p14:creationId xmlns:p14="http://schemas.microsoft.com/office/powerpoint/2010/main" val="151167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18-23AB-40F6-BF1A-D1A5AAE42DEE}"/>
              </a:ext>
            </a:extLst>
          </p:cNvPr>
          <p:cNvSpPr>
            <a:spLocks noGrp="1"/>
          </p:cNvSpPr>
          <p:nvPr>
            <p:ph type="ctrTitle"/>
          </p:nvPr>
        </p:nvSpPr>
        <p:spPr/>
        <p:txBody>
          <a:bodyPr/>
          <a:lstStyle/>
          <a:p>
            <a:r>
              <a:rPr lang="en-US" sz="3600" dirty="0"/>
              <a:t>SAS Student Portal</a:t>
            </a:r>
            <a:br>
              <a:rPr lang="en-US" sz="3600" dirty="0"/>
            </a:br>
            <a:r>
              <a:rPr lang="en-US" dirty="0"/>
              <a:t>Modifying an </a:t>
            </a:r>
            <a:br>
              <a:rPr lang="en-US" dirty="0"/>
            </a:br>
            <a:r>
              <a:rPr lang="en-US" dirty="0"/>
              <a:t>Exam Booking </a:t>
            </a:r>
          </a:p>
        </p:txBody>
      </p:sp>
      <p:sp>
        <p:nvSpPr>
          <p:cNvPr id="3" name="Subtitle 2">
            <a:extLst>
              <a:ext uri="{FF2B5EF4-FFF2-40B4-BE49-F238E27FC236}">
                <a16:creationId xmlns:a16="http://schemas.microsoft.com/office/drawing/2014/main" id="{00BCE53D-89BE-4594-8948-7B19933BB168}"/>
              </a:ext>
            </a:extLst>
          </p:cNvPr>
          <p:cNvSpPr>
            <a:spLocks noGrp="1"/>
          </p:cNvSpPr>
          <p:nvPr>
            <p:ph type="subTitle" idx="1"/>
          </p:nvPr>
        </p:nvSpPr>
        <p:spPr/>
        <p:txBody>
          <a:bodyPr/>
          <a:lstStyle/>
          <a:p>
            <a:r>
              <a:rPr lang="en-US" dirty="0"/>
              <a:t>Student Accessibility Services</a:t>
            </a:r>
          </a:p>
        </p:txBody>
      </p:sp>
      <p:pic>
        <p:nvPicPr>
          <p:cNvPr id="9" name="Picture 8" descr="Logo for Student Wellness">
            <a:extLst>
              <a:ext uri="{FF2B5EF4-FFF2-40B4-BE49-F238E27FC236}">
                <a16:creationId xmlns:a16="http://schemas.microsoft.com/office/drawing/2014/main" id="{61DE7579-F3CE-4B22-B3AF-9B53A9CAB1BD}"/>
              </a:ext>
            </a:extLst>
          </p:cNvPr>
          <p:cNvPicPr>
            <a:picLocks noChangeAspect="1"/>
          </p:cNvPicPr>
          <p:nvPr/>
        </p:nvPicPr>
        <p:blipFill>
          <a:blip r:embed="rId2"/>
          <a:stretch>
            <a:fillRect/>
          </a:stretch>
        </p:blipFill>
        <p:spPr>
          <a:xfrm>
            <a:off x="9293308" y="3967387"/>
            <a:ext cx="1828844" cy="2405728"/>
          </a:xfrm>
          <a:prstGeom prst="rect">
            <a:avLst/>
          </a:prstGeom>
        </p:spPr>
      </p:pic>
    </p:spTree>
    <p:extLst>
      <p:ext uri="{BB962C8B-B14F-4D97-AF65-F5344CB8AC3E}">
        <p14:creationId xmlns:p14="http://schemas.microsoft.com/office/powerpoint/2010/main" val="362212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sp>
        <p:nvSpPr>
          <p:cNvPr id="2" name="Title 1">
            <a:extLst>
              <a:ext uri="{FF2B5EF4-FFF2-40B4-BE49-F238E27FC236}">
                <a16:creationId xmlns:a16="http://schemas.microsoft.com/office/drawing/2014/main" id="{A04822F5-7865-AF97-B0BE-3AC30700A337}"/>
              </a:ext>
            </a:extLst>
          </p:cNvPr>
          <p:cNvSpPr>
            <a:spLocks noGrp="1"/>
          </p:cNvSpPr>
          <p:nvPr>
            <p:ph type="title"/>
          </p:nvPr>
        </p:nvSpPr>
        <p:spPr/>
        <p:txBody>
          <a:bodyPr/>
          <a:lstStyle/>
          <a:p>
            <a:r>
              <a:rPr lang="en-US" dirty="0"/>
              <a:t>An Update is Coming</a:t>
            </a:r>
          </a:p>
        </p:txBody>
      </p:sp>
      <p:sp>
        <p:nvSpPr>
          <p:cNvPr id="4" name="Content Placeholder 3">
            <a:extLst>
              <a:ext uri="{FF2B5EF4-FFF2-40B4-BE49-F238E27FC236}">
                <a16:creationId xmlns:a16="http://schemas.microsoft.com/office/drawing/2014/main" id="{269F76D6-4AFF-AAF4-58F6-E11D52FCA648}"/>
              </a:ext>
            </a:extLst>
          </p:cNvPr>
          <p:cNvSpPr>
            <a:spLocks noGrp="1"/>
          </p:cNvSpPr>
          <p:nvPr>
            <p:ph idx="1"/>
          </p:nvPr>
        </p:nvSpPr>
        <p:spPr/>
        <p:txBody>
          <a:bodyPr>
            <a:normAutofit/>
          </a:bodyPr>
          <a:lstStyle/>
          <a:p>
            <a:r>
              <a:rPr lang="en-US" sz="2800" dirty="0"/>
              <a:t>There will be some changes to </a:t>
            </a:r>
            <a:r>
              <a:rPr lang="en-US" sz="2800" dirty="0" err="1"/>
              <a:t>colours</a:t>
            </a:r>
            <a:r>
              <a:rPr lang="en-US" sz="2800" dirty="0"/>
              <a:t> and layout when the new version is released.</a:t>
            </a:r>
          </a:p>
          <a:p>
            <a:r>
              <a:rPr lang="en-US" sz="2800" dirty="0"/>
              <a:t>It will be mobile friendly and has some helpful new tools.</a:t>
            </a:r>
          </a:p>
          <a:p>
            <a:r>
              <a:rPr lang="en-US" sz="2800" dirty="0"/>
              <a:t>We don’t know the date yet.</a:t>
            </a:r>
          </a:p>
          <a:p>
            <a:r>
              <a:rPr lang="en-US" sz="2800" dirty="0"/>
              <a:t>When more information is available, it will be posted on the SAS website.</a:t>
            </a:r>
          </a:p>
        </p:txBody>
      </p:sp>
    </p:spTree>
    <p:extLst>
      <p:ext uri="{BB962C8B-B14F-4D97-AF65-F5344CB8AC3E}">
        <p14:creationId xmlns:p14="http://schemas.microsoft.com/office/powerpoint/2010/main" val="317518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D30-B2BA-432E-882F-0849242C41E7}"/>
              </a:ext>
            </a:extLst>
          </p:cNvPr>
          <p:cNvSpPr>
            <a:spLocks noGrp="1"/>
          </p:cNvSpPr>
          <p:nvPr>
            <p:ph type="title"/>
          </p:nvPr>
        </p:nvSpPr>
        <p:spPr>
          <a:xfrm>
            <a:off x="5577840" y="4267832"/>
            <a:ext cx="5818818" cy="1297115"/>
          </a:xfrm>
        </p:spPr>
        <p:txBody>
          <a:bodyPr vert="horz" lIns="91440" tIns="45720" rIns="91440" bIns="45720" rtlCol="0" anchor="t">
            <a:normAutofit/>
          </a:bodyPr>
          <a:lstStyle/>
          <a:p>
            <a:r>
              <a:rPr lang="en-US" sz="4400" kern="1200" dirty="0">
                <a:solidFill>
                  <a:srgbClr val="000000"/>
                </a:solidFill>
                <a:latin typeface="+mn-lt"/>
                <a:ea typeface="+mn-ea"/>
                <a:cs typeface="+mn-cs"/>
              </a:rPr>
              <a:t>wellness.uoguelph.ca</a:t>
            </a:r>
            <a:br>
              <a:rPr lang="en-US" sz="4400" kern="1200" dirty="0">
                <a:solidFill>
                  <a:srgbClr val="000000"/>
                </a:solidFill>
                <a:latin typeface="+mn-lt"/>
                <a:ea typeface="+mn-ea"/>
                <a:cs typeface="+mn-cs"/>
              </a:rPr>
            </a:br>
            <a:r>
              <a:rPr lang="en-US" sz="4400" kern="1200" dirty="0">
                <a:solidFill>
                  <a:srgbClr val="000000"/>
                </a:solidFill>
                <a:latin typeface="+mn-lt"/>
                <a:ea typeface="+mn-ea"/>
                <a:cs typeface="+mn-cs"/>
              </a:rPr>
              <a:t>/accessibility</a:t>
            </a:r>
            <a:endParaRPr lang="en-US" sz="4400"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096E19CD-109F-4734-8D07-1BA0075DD043}"/>
              </a:ext>
            </a:extLst>
          </p:cNvPr>
          <p:cNvSpPr>
            <a:spLocks noGrp="1"/>
          </p:cNvSpPr>
          <p:nvPr>
            <p:ph type="body" idx="1"/>
          </p:nvPr>
        </p:nvSpPr>
        <p:spPr>
          <a:xfrm>
            <a:off x="5577840" y="3428999"/>
            <a:ext cx="5818818" cy="838831"/>
          </a:xfrm>
        </p:spPr>
        <p:txBody>
          <a:bodyPr vert="horz" lIns="91440" tIns="45720" rIns="91440" bIns="45720" rtlCol="0" anchor="b">
            <a:normAutofit/>
          </a:bodyPr>
          <a:lstStyle/>
          <a:p>
            <a:r>
              <a:rPr lang="en-US" sz="1800" kern="1200" dirty="0">
                <a:solidFill>
                  <a:srgbClr val="000000"/>
                </a:solidFill>
                <a:latin typeface="+mn-lt"/>
                <a:ea typeface="+mn-ea"/>
                <a:cs typeface="+mn-cs"/>
              </a:rPr>
              <a:t>Contact </a:t>
            </a:r>
            <a:r>
              <a:rPr lang="en-US" sz="1800" dirty="0">
                <a:solidFill>
                  <a:srgbClr val="000000"/>
                </a:solidFill>
              </a:rPr>
              <a:t>Information</a:t>
            </a:r>
            <a:endParaRPr lang="en-US" sz="1800" kern="1200" dirty="0">
              <a:solidFill>
                <a:srgbClr val="000000"/>
              </a:solidFill>
              <a:latin typeface="+mn-lt"/>
              <a:ea typeface="+mn-ea"/>
              <a:cs typeface="+mn-cs"/>
            </a:endParaRPr>
          </a:p>
        </p:txBody>
      </p:sp>
      <p:pic>
        <p:nvPicPr>
          <p:cNvPr id="4" name="Picture 3" descr="Student Wellness logo">
            <a:extLst>
              <a:ext uri="{FF2B5EF4-FFF2-40B4-BE49-F238E27FC236}">
                <a16:creationId xmlns:a16="http://schemas.microsoft.com/office/drawing/2014/main" id="{B08C251F-6D19-4372-973A-316DA01E4762}"/>
              </a:ext>
            </a:extLst>
          </p:cNvPr>
          <p:cNvPicPr>
            <a:picLocks noChangeAspect="1"/>
          </p:cNvPicPr>
          <p:nvPr/>
        </p:nvPicPr>
        <p:blipFill>
          <a:blip r:embed="rId3"/>
          <a:stretch>
            <a:fillRect/>
          </a:stretch>
        </p:blipFill>
        <p:spPr>
          <a:xfrm>
            <a:off x="345089" y="1909985"/>
            <a:ext cx="3584886" cy="4715690"/>
          </a:xfrm>
          <a:prstGeom prst="rect">
            <a:avLst/>
          </a:prstGeom>
        </p:spPr>
      </p:pic>
    </p:spTree>
    <p:extLst>
      <p:ext uri="{BB962C8B-B14F-4D97-AF65-F5344CB8AC3E}">
        <p14:creationId xmlns:p14="http://schemas.microsoft.com/office/powerpoint/2010/main" val="336752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of the dashboard when you login. The central area has a section highlighting &quot;Important Messages.&quot;">
            <a:extLst>
              <a:ext uri="{FF2B5EF4-FFF2-40B4-BE49-F238E27FC236}">
                <a16:creationId xmlns:a16="http://schemas.microsoft.com/office/drawing/2014/main" id="{035384A8-4E82-6D58-2C9C-B594248B5314}"/>
              </a:ext>
            </a:extLst>
          </p:cNvPr>
          <p:cNvPicPr>
            <a:picLocks noChangeAspect="1"/>
          </p:cNvPicPr>
          <p:nvPr/>
        </p:nvPicPr>
        <p:blipFill>
          <a:blip r:embed="rId4"/>
          <a:stretch>
            <a:fillRect/>
          </a:stretch>
        </p:blipFill>
        <p:spPr>
          <a:xfrm>
            <a:off x="1839798" y="0"/>
            <a:ext cx="8512404" cy="6858000"/>
          </a:xfrm>
          <a:prstGeom prst="rect">
            <a:avLst/>
          </a:prstGeom>
        </p:spPr>
      </p:pic>
      <p:sp>
        <p:nvSpPr>
          <p:cNvPr id="2" name="Arrow: Right 1">
            <a:extLst>
              <a:ext uri="{FF2B5EF4-FFF2-40B4-BE49-F238E27FC236}">
                <a16:creationId xmlns:a16="http://schemas.microsoft.com/office/drawing/2014/main" id="{023D1DCB-D9AF-E020-7043-FC05C9BB4F26}"/>
              </a:ext>
              <a:ext uri="{C183D7F6-B498-43B3-948B-1728B52AA6E4}">
                <adec:decorative xmlns:adec="http://schemas.microsoft.com/office/drawing/2017/decorative" val="1"/>
              </a:ext>
            </a:extLst>
          </p:cNvPr>
          <p:cNvSpPr/>
          <p:nvPr/>
        </p:nvSpPr>
        <p:spPr>
          <a:xfrm>
            <a:off x="732501" y="418795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9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7" name="Picture 6" descr="Screenshot listing three upcoming exams in the main body of the page.">
            <a:extLst>
              <a:ext uri="{FF2B5EF4-FFF2-40B4-BE49-F238E27FC236}">
                <a16:creationId xmlns:a16="http://schemas.microsoft.com/office/drawing/2014/main" id="{0535A597-B88A-3501-EECA-BA0ECB4A1EA4}"/>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8" name="Oval 7">
            <a:extLst>
              <a:ext uri="{FF2B5EF4-FFF2-40B4-BE49-F238E27FC236}">
                <a16:creationId xmlns:a16="http://schemas.microsoft.com/office/drawing/2014/main" id="{3E3256A5-619E-B094-B182-4723D2C496EF}"/>
              </a:ext>
              <a:ext uri="{C183D7F6-B498-43B3-948B-1728B52AA6E4}">
                <adec:decorative xmlns:adec="http://schemas.microsoft.com/office/drawing/2017/decorative" val="1"/>
              </a:ext>
            </a:extLst>
          </p:cNvPr>
          <p:cNvSpPr/>
          <p:nvPr/>
        </p:nvSpPr>
        <p:spPr>
          <a:xfrm>
            <a:off x="7863142" y="3595255"/>
            <a:ext cx="1104214" cy="462395"/>
          </a:xfrm>
          <a:prstGeom prst="ellipse">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33699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Screenshot where the terms and conditions take up most of the main body of the page. It contains a message that says &quot;read this before scheduling an exam&quot; and details provided by the instructor.">
            <a:extLst>
              <a:ext uri="{FF2B5EF4-FFF2-40B4-BE49-F238E27FC236}">
                <a16:creationId xmlns:a16="http://schemas.microsoft.com/office/drawing/2014/main" id="{DE523A14-D49B-2B5E-FB45-B7FEA09B1A9A}"/>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E29B0F5C-BA7C-F560-83DE-50B2D86DC072}"/>
              </a:ext>
              <a:ext uri="{C183D7F6-B498-43B3-948B-1728B52AA6E4}">
                <adec:decorative xmlns:adec="http://schemas.microsoft.com/office/drawing/2017/decorative" val="1"/>
              </a:ext>
            </a:extLst>
          </p:cNvPr>
          <p:cNvSpPr/>
          <p:nvPr/>
        </p:nvSpPr>
        <p:spPr>
          <a:xfrm>
            <a:off x="4156364" y="2348345"/>
            <a:ext cx="5429042" cy="3169228"/>
          </a:xfrm>
          <a:prstGeom prst="rect">
            <a:avLst/>
          </a:prstGeom>
          <a:noFill/>
          <a:ln w="28575" cap="flat" cmpd="sng" algn="ctr">
            <a:solidFill>
              <a:schemeClr val="accent6">
                <a:lumMod val="75000"/>
              </a:schemeClr>
            </a:solidFill>
            <a:prstDash val="solid"/>
            <a:round/>
            <a:headEnd type="none" w="med" len="med"/>
            <a:tailEnd type="none"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53688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 as the last slide, but now we have scrolled down.">
            <a:extLst>
              <a:ext uri="{FF2B5EF4-FFF2-40B4-BE49-F238E27FC236}">
                <a16:creationId xmlns:a16="http://schemas.microsoft.com/office/drawing/2014/main" id="{F6DAC908-F853-2051-3985-B8EE6C292D05}"/>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A9FBE355-5E22-D6B4-A620-16175A8C409E}"/>
              </a:ext>
              <a:ext uri="{C183D7F6-B498-43B3-948B-1728B52AA6E4}">
                <adec:decorative xmlns:adec="http://schemas.microsoft.com/office/drawing/2017/decorative" val="1"/>
              </a:ext>
            </a:extLst>
          </p:cNvPr>
          <p:cNvSpPr/>
          <p:nvPr/>
        </p:nvSpPr>
        <p:spPr>
          <a:xfrm>
            <a:off x="4156364" y="1306945"/>
            <a:ext cx="5429042" cy="1309255"/>
          </a:xfrm>
          <a:prstGeom prst="rect">
            <a:avLst/>
          </a:prstGeom>
          <a:noFill/>
          <a:ln w="28575" cap="flat" cmpd="sng" algn="ctr">
            <a:solidFill>
              <a:schemeClr val="accent6">
                <a:lumMod val="75000"/>
              </a:schemeClr>
            </a:solidFill>
            <a:prstDash val="solid"/>
            <a:round/>
            <a:headEnd type="none" w="med" len="med"/>
            <a:tailEnd type="none"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76338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is is the same screenshot as the last slide, but now the student has selected an additional accommodation.">
            <a:extLst>
              <a:ext uri="{FF2B5EF4-FFF2-40B4-BE49-F238E27FC236}">
                <a16:creationId xmlns:a16="http://schemas.microsoft.com/office/drawing/2014/main" id="{CCF207EB-D5E3-6370-E2E4-DEA282A4EB26}"/>
              </a:ext>
            </a:extLst>
          </p:cNvPr>
          <p:cNvPicPr>
            <a:picLocks noChangeAspect="1"/>
          </p:cNvPicPr>
          <p:nvPr/>
        </p:nvPicPr>
        <p:blipFill>
          <a:blip r:embed="rId4"/>
          <a:stretch>
            <a:fillRect/>
          </a:stretch>
        </p:blipFill>
        <p:spPr>
          <a:xfrm>
            <a:off x="1839798" y="0"/>
            <a:ext cx="8512404" cy="6858000"/>
          </a:xfrm>
          <a:prstGeom prst="rect">
            <a:avLst/>
          </a:prstGeom>
        </p:spPr>
      </p:pic>
      <p:sp>
        <p:nvSpPr>
          <p:cNvPr id="7" name="Arrow: Right 6">
            <a:extLst>
              <a:ext uri="{FF2B5EF4-FFF2-40B4-BE49-F238E27FC236}">
                <a16:creationId xmlns:a16="http://schemas.microsoft.com/office/drawing/2014/main" id="{00F48DF4-E551-4339-B28E-49F39F73C438}"/>
              </a:ext>
              <a:ext uri="{C183D7F6-B498-43B3-948B-1728B52AA6E4}">
                <adec:decorative xmlns:adec="http://schemas.microsoft.com/office/drawing/2017/decorative" val="1"/>
              </a:ext>
            </a:extLst>
          </p:cNvPr>
          <p:cNvSpPr/>
          <p:nvPr/>
        </p:nvSpPr>
        <p:spPr>
          <a:xfrm rot="5400000">
            <a:off x="6783756" y="291636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3F24992-EE9E-5FA7-CEE8-111CECF29DC9}"/>
              </a:ext>
              <a:ext uri="{C183D7F6-B498-43B3-948B-1728B52AA6E4}">
                <adec:decorative xmlns:adec="http://schemas.microsoft.com/office/drawing/2017/decorative" val="1"/>
              </a:ext>
            </a:extLst>
          </p:cNvPr>
          <p:cNvSpPr/>
          <p:nvPr/>
        </p:nvSpPr>
        <p:spPr>
          <a:xfrm rot="3998605">
            <a:off x="4529683" y="5105993"/>
            <a:ext cx="1844040" cy="8058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36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In this screenshot the page has reloaded and we are at the top again. This time, there is an icon with a checkmark next to the message showing the information has successfully been recorded.">
            <a:extLst>
              <a:ext uri="{FF2B5EF4-FFF2-40B4-BE49-F238E27FC236}">
                <a16:creationId xmlns:a16="http://schemas.microsoft.com/office/drawing/2014/main" id="{C16D0724-F63C-8881-698F-EC7E4B468AFE}"/>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6FA09D20-7F78-BE41-1D7D-57CED16D9697}"/>
              </a:ext>
              <a:ext uri="{C183D7F6-B498-43B3-948B-1728B52AA6E4}">
                <adec:decorative xmlns:adec="http://schemas.microsoft.com/office/drawing/2017/decorative" val="1"/>
              </a:ext>
            </a:extLst>
          </p:cNvPr>
          <p:cNvSpPr/>
          <p:nvPr/>
        </p:nvSpPr>
        <p:spPr>
          <a:xfrm>
            <a:off x="4135582" y="1954357"/>
            <a:ext cx="5429042" cy="696191"/>
          </a:xfrm>
          <a:prstGeom prst="rect">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64126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ere is a tab near the top of the main body of the page - we have selected &quot;exams for the current class.&quot; Each exam is listed in chronological order, including the ones that have been cancelled.">
            <a:extLst>
              <a:ext uri="{FF2B5EF4-FFF2-40B4-BE49-F238E27FC236}">
                <a16:creationId xmlns:a16="http://schemas.microsoft.com/office/drawing/2014/main" id="{02962711-653A-ABA1-40F4-3C329FE7245B}"/>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Oval 6">
            <a:extLst>
              <a:ext uri="{FF2B5EF4-FFF2-40B4-BE49-F238E27FC236}">
                <a16:creationId xmlns:a16="http://schemas.microsoft.com/office/drawing/2014/main" id="{CA5F3601-610C-B788-A4FD-559A743BCA7D}"/>
              </a:ext>
              <a:ext uri="{C183D7F6-B498-43B3-948B-1728B52AA6E4}">
                <adec:decorative xmlns:adec="http://schemas.microsoft.com/office/drawing/2017/decorative" val="1"/>
              </a:ext>
            </a:extLst>
          </p:cNvPr>
          <p:cNvSpPr/>
          <p:nvPr/>
        </p:nvSpPr>
        <p:spPr>
          <a:xfrm>
            <a:off x="8701342" y="3797947"/>
            <a:ext cx="1104214" cy="462395"/>
          </a:xfrm>
          <a:prstGeom prst="ellipse">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33293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5" name="Picture 4" descr="There is a large &quot;important notice&quot; box in the main body of the screen. Below that are details about the exam that is to be cancelled.">
            <a:extLst>
              <a:ext uri="{FF2B5EF4-FFF2-40B4-BE49-F238E27FC236}">
                <a16:creationId xmlns:a16="http://schemas.microsoft.com/office/drawing/2014/main" id="{6A21B89D-6AA0-1B11-8F05-63DBA4AF6B24}"/>
              </a:ext>
            </a:extLst>
          </p:cNvPr>
          <p:cNvPicPr>
            <a:picLocks noGrp="1" noRot="1" noChangeAspect="1" noMove="1" noResize="1" noEditPoints="1" noAdjustHandles="1" noChangeArrowheads="1" noChangeShapeType="1" noCrop="1"/>
          </p:cNvPicPr>
          <p:nvPr/>
        </p:nvPicPr>
        <p:blipFill>
          <a:blip r:embed="rId4"/>
          <a:stretch>
            <a:fillRect/>
          </a:stretch>
        </p:blipFill>
        <p:spPr>
          <a:xfrm>
            <a:off x="1839798" y="0"/>
            <a:ext cx="8512404" cy="6858000"/>
          </a:xfrm>
          <a:prstGeom prst="rect">
            <a:avLst/>
          </a:prstGeom>
        </p:spPr>
      </p:pic>
      <p:sp>
        <p:nvSpPr>
          <p:cNvPr id="7" name="Rectangle 6">
            <a:extLst>
              <a:ext uri="{FF2B5EF4-FFF2-40B4-BE49-F238E27FC236}">
                <a16:creationId xmlns:a16="http://schemas.microsoft.com/office/drawing/2014/main" id="{F5E2163F-2ED2-5631-5EB2-09C4DE089067}"/>
              </a:ext>
              <a:ext uri="{C183D7F6-B498-43B3-948B-1728B52AA6E4}">
                <adec:decorative xmlns:adec="http://schemas.microsoft.com/office/drawing/2017/decorative" val="1"/>
              </a:ext>
            </a:extLst>
          </p:cNvPr>
          <p:cNvSpPr/>
          <p:nvPr/>
        </p:nvSpPr>
        <p:spPr>
          <a:xfrm>
            <a:off x="4156364" y="2362201"/>
            <a:ext cx="5429042" cy="914400"/>
          </a:xfrm>
          <a:prstGeom prst="rect">
            <a:avLst/>
          </a:prstGeom>
          <a:noFill/>
          <a:ln w="28575" cap="flat" cmpd="sng" algn="ctr">
            <a:solidFill>
              <a:schemeClr val="accent6">
                <a:lumMod val="75000"/>
              </a:schemeClr>
            </a:solidFill>
            <a:prstDash val="solid"/>
            <a:round/>
            <a:headEnd type="none" w="med" len="med"/>
            <a:tailEnd type="none" w="med" len="med"/>
          </a:ln>
          <a:effectLst>
            <a:glow rad="63500">
              <a:schemeClr val="accent6">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Arrow: Right 7">
            <a:extLst>
              <a:ext uri="{FF2B5EF4-FFF2-40B4-BE49-F238E27FC236}">
                <a16:creationId xmlns:a16="http://schemas.microsoft.com/office/drawing/2014/main" id="{8ECC29F7-8423-6F19-550B-C85D0A55F62B}"/>
              </a:ext>
              <a:ext uri="{C183D7F6-B498-43B3-948B-1728B52AA6E4}">
                <adec:decorative xmlns:adec="http://schemas.microsoft.com/office/drawing/2017/decorative" val="1"/>
              </a:ext>
            </a:extLst>
          </p:cNvPr>
          <p:cNvSpPr/>
          <p:nvPr/>
        </p:nvSpPr>
        <p:spPr>
          <a:xfrm rot="7125282">
            <a:off x="7953984" y="387648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222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A958DEDC2D5C4DB9775EE4566BB966" ma:contentTypeVersion="13" ma:contentTypeDescription="Create a new document." ma:contentTypeScope="" ma:versionID="40851ce73c99583c7eae443875c95259">
  <xsd:schema xmlns:xsd="http://www.w3.org/2001/XMLSchema" xmlns:xs="http://www.w3.org/2001/XMLSchema" xmlns:p="http://schemas.microsoft.com/office/2006/metadata/properties" xmlns:ns3="4152e4b0-9273-4eb3-9219-cbfd475533bd" xmlns:ns4="471cef36-82b7-4951-946c-7d484f1f0794" targetNamespace="http://schemas.microsoft.com/office/2006/metadata/properties" ma:root="true" ma:fieldsID="c092eae7fca030176a294cdd36666bf3" ns3:_="" ns4:_="">
    <xsd:import namespace="4152e4b0-9273-4eb3-9219-cbfd475533bd"/>
    <xsd:import namespace="471cef36-82b7-4951-946c-7d484f1f079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2e4b0-9273-4eb3-9219-cbfd475533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1cef36-82b7-4951-946c-7d484f1f079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F09D0-2628-4EED-8D06-F2090423C905}">
  <ds:schemaRefs>
    <ds:schemaRef ds:uri="http://schemas.microsoft.com/sharepoint/v3/contenttype/forms"/>
  </ds:schemaRefs>
</ds:datastoreItem>
</file>

<file path=customXml/itemProps2.xml><?xml version="1.0" encoding="utf-8"?>
<ds:datastoreItem xmlns:ds="http://schemas.openxmlformats.org/officeDocument/2006/customXml" ds:itemID="{A0DF2913-D8F9-44B6-A61F-BBCEE419B6D6}">
  <ds:schemaRefs>
    <ds:schemaRef ds:uri="http://schemas.microsoft.com/office/2006/documentManagement/types"/>
    <ds:schemaRef ds:uri="http://schemas.microsoft.com/office/infopath/2007/PartnerControls"/>
    <ds:schemaRef ds:uri="471cef36-82b7-4951-946c-7d484f1f0794"/>
    <ds:schemaRef ds:uri="http://purl.org/dc/elements/1.1/"/>
    <ds:schemaRef ds:uri="http://schemas.microsoft.com/office/2006/metadata/properties"/>
    <ds:schemaRef ds:uri="http://purl.org/dc/terms/"/>
    <ds:schemaRef ds:uri="http://schemas.openxmlformats.org/package/2006/metadata/core-properties"/>
    <ds:schemaRef ds:uri="4152e4b0-9273-4eb3-9219-cbfd475533bd"/>
    <ds:schemaRef ds:uri="http://www.w3.org/XML/1998/namespace"/>
    <ds:schemaRef ds:uri="http://purl.org/dc/dcmitype/"/>
  </ds:schemaRefs>
</ds:datastoreItem>
</file>

<file path=customXml/itemProps3.xml><?xml version="1.0" encoding="utf-8"?>
<ds:datastoreItem xmlns:ds="http://schemas.openxmlformats.org/officeDocument/2006/customXml" ds:itemID="{D486A463-EE17-4A17-9811-00BF43AF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2e4b0-9273-4eb3-9219-cbfd475533bd"/>
    <ds:schemaRef ds:uri="471cef36-82b7-4951-946c-7d484f1f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12649</TotalTime>
  <Words>428</Words>
  <Application>Microsoft Office PowerPoint</Application>
  <PresentationFormat>Widescreen</PresentationFormat>
  <Paragraphs>45</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Georgia</vt:lpstr>
      <vt:lpstr>Trebuchet MS</vt:lpstr>
      <vt:lpstr>Wingdings</vt:lpstr>
      <vt:lpstr>Wood Type</vt:lpstr>
      <vt:lpstr>SAS Student Portal Modifying an  Exam Booking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Update is Coming</vt:lpstr>
      <vt:lpstr>wellness.uoguelph.ca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Praamsma-Townshend</dc:creator>
  <cp:lastModifiedBy>Barry Praamsma-Townshend</cp:lastModifiedBy>
  <cp:revision>29</cp:revision>
  <cp:lastPrinted>2020-09-08T13:41:58Z</cp:lastPrinted>
  <dcterms:created xsi:type="dcterms:W3CDTF">2020-07-15T19:31:30Z</dcterms:created>
  <dcterms:modified xsi:type="dcterms:W3CDTF">2023-05-08T22:17:24Z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0x010100F2A958DEDC2D5C4DB9775EE4566BB966</vt:lpwstr>
  </property>
</Properties>
</file>