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316" r:id="rId5"/>
    <p:sldId id="334" r:id="rId6"/>
    <p:sldId id="339" r:id="rId7"/>
    <p:sldId id="281" r:id="rId8"/>
    <p:sldId id="320" r:id="rId9"/>
    <p:sldId id="321" r:id="rId10"/>
    <p:sldId id="322" r:id="rId11"/>
    <p:sldId id="340" r:id="rId12"/>
    <p:sldId id="324" r:id="rId13"/>
    <p:sldId id="336" r:id="rId14"/>
    <p:sldId id="335" r:id="rId15"/>
    <p:sldId id="341" r:id="rId16"/>
    <p:sldId id="342" r:id="rId17"/>
    <p:sldId id="337" r:id="rId18"/>
    <p:sldId id="33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C010-4380-4FE2-9335-D30C9F828FF0}" v="44" dt="2023-05-08T16:49:17.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34" autoAdjust="0"/>
  </p:normalViewPr>
  <p:slideViewPr>
    <p:cSldViewPr snapToGrid="0">
      <p:cViewPr varScale="1">
        <p:scale>
          <a:sx n="92" d="100"/>
          <a:sy n="92" d="100"/>
        </p:scale>
        <p:origin x="420"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F855C010-4380-4FE2-9335-D30C9F828FF0}"/>
    <pc:docChg chg="undo redo custSel addSld delSld modSld sldOrd">
      <pc:chgData name="Barry Praamsma-Townshend" userId="668637f3-6ef0-4247-9a8f-63d7f0c1d7e6" providerId="ADAL" clId="{F855C010-4380-4FE2-9335-D30C9F828FF0}" dt="2023-05-08T22:18:18.959" v="6528" actId="962"/>
      <pc:docMkLst>
        <pc:docMk/>
      </pc:docMkLst>
      <pc:sldChg chg="del">
        <pc:chgData name="Barry Praamsma-Townshend" userId="668637f3-6ef0-4247-9a8f-63d7f0c1d7e6" providerId="ADAL" clId="{F855C010-4380-4FE2-9335-D30C9F828FF0}" dt="2023-05-07T20:24:27.253" v="46" actId="47"/>
        <pc:sldMkLst>
          <pc:docMk/>
          <pc:sldMk cId="4184368033" sldId="256"/>
        </pc:sldMkLst>
      </pc:sldChg>
      <pc:sldChg chg="del">
        <pc:chgData name="Barry Praamsma-Townshend" userId="668637f3-6ef0-4247-9a8f-63d7f0c1d7e6" providerId="ADAL" clId="{F855C010-4380-4FE2-9335-D30C9F828FF0}" dt="2023-05-07T20:24:44.225" v="50" actId="47"/>
        <pc:sldMkLst>
          <pc:docMk/>
          <pc:sldMk cId="398511894" sldId="258"/>
        </pc:sldMkLst>
      </pc:sldChg>
      <pc:sldChg chg="del">
        <pc:chgData name="Barry Praamsma-Townshend" userId="668637f3-6ef0-4247-9a8f-63d7f0c1d7e6" providerId="ADAL" clId="{F855C010-4380-4FE2-9335-D30C9F828FF0}" dt="2023-05-07T20:24:44.225" v="50" actId="47"/>
        <pc:sldMkLst>
          <pc:docMk/>
          <pc:sldMk cId="1468729319" sldId="263"/>
        </pc:sldMkLst>
      </pc:sldChg>
      <pc:sldChg chg="addSp delSp modSp mod modClrScheme chgLayout modNotesTx">
        <pc:chgData name="Barry Praamsma-Townshend" userId="668637f3-6ef0-4247-9a8f-63d7f0c1d7e6" providerId="ADAL" clId="{F855C010-4380-4FE2-9335-D30C9F828FF0}" dt="2023-05-08T16:33:10.686" v="6081" actId="1076"/>
        <pc:sldMkLst>
          <pc:docMk/>
          <pc:sldMk cId="3336992295" sldId="281"/>
        </pc:sldMkLst>
        <pc:spChg chg="del mod">
          <ac:chgData name="Barry Praamsma-Townshend" userId="668637f3-6ef0-4247-9a8f-63d7f0c1d7e6" providerId="ADAL" clId="{F855C010-4380-4FE2-9335-D30C9F828FF0}" dt="2023-05-07T20:24:39.014" v="49" actId="700"/>
          <ac:spMkLst>
            <pc:docMk/>
            <pc:sldMk cId="3336992295" sldId="281"/>
            <ac:spMk id="2" creationId="{9987C6BC-0025-4D07-914D-543844C0F1D0}"/>
          </ac:spMkLst>
        </pc:spChg>
        <pc:spChg chg="mod ord">
          <ac:chgData name="Barry Praamsma-Townshend" userId="668637f3-6ef0-4247-9a8f-63d7f0c1d7e6" providerId="ADAL" clId="{F855C010-4380-4FE2-9335-D30C9F828FF0}" dt="2023-05-07T20:24:39.014" v="49" actId="700"/>
          <ac:spMkLst>
            <pc:docMk/>
            <pc:sldMk cId="3336992295" sldId="281"/>
            <ac:spMk id="3" creationId="{CAF769AA-A571-4CC3-BD83-7B356C5F71EE}"/>
          </ac:spMkLst>
        </pc:spChg>
        <pc:spChg chg="add mod">
          <ac:chgData name="Barry Praamsma-Townshend" userId="668637f3-6ef0-4247-9a8f-63d7f0c1d7e6" providerId="ADAL" clId="{F855C010-4380-4FE2-9335-D30C9F828FF0}" dt="2023-05-08T16:33:10.686" v="6081" actId="1076"/>
          <ac:spMkLst>
            <pc:docMk/>
            <pc:sldMk cId="3336992295" sldId="281"/>
            <ac:spMk id="8" creationId="{ED559751-8802-405F-458B-0EF13AD99DE5}"/>
          </ac:spMkLst>
        </pc:spChg>
        <pc:picChg chg="add mod">
          <ac:chgData name="Barry Praamsma-Townshend" userId="668637f3-6ef0-4247-9a8f-63d7f0c1d7e6" providerId="ADAL" clId="{F855C010-4380-4FE2-9335-D30C9F828FF0}" dt="2023-05-08T10:44:45.280" v="3188" actId="962"/>
          <ac:picMkLst>
            <pc:docMk/>
            <pc:sldMk cId="3336992295" sldId="281"/>
            <ac:picMk id="7" creationId="{C1D6735A-7CB9-8255-6A69-29A9744618C8}"/>
          </ac:picMkLst>
        </pc:picChg>
      </pc:sldChg>
      <pc:sldChg chg="del">
        <pc:chgData name="Barry Praamsma-Townshend" userId="668637f3-6ef0-4247-9a8f-63d7f0c1d7e6" providerId="ADAL" clId="{F855C010-4380-4FE2-9335-D30C9F828FF0}" dt="2023-05-07T20:24:27.253" v="46" actId="47"/>
        <pc:sldMkLst>
          <pc:docMk/>
          <pc:sldMk cId="3722217826" sldId="285"/>
        </pc:sldMkLst>
      </pc:sldChg>
      <pc:sldChg chg="del">
        <pc:chgData name="Barry Praamsma-Townshend" userId="668637f3-6ef0-4247-9a8f-63d7f0c1d7e6" providerId="ADAL" clId="{F855C010-4380-4FE2-9335-D30C9F828FF0}" dt="2023-05-07T20:24:44.225" v="50" actId="47"/>
        <pc:sldMkLst>
          <pc:docMk/>
          <pc:sldMk cId="2958780789" sldId="287"/>
        </pc:sldMkLst>
      </pc:sldChg>
      <pc:sldChg chg="del">
        <pc:chgData name="Barry Praamsma-Townshend" userId="668637f3-6ef0-4247-9a8f-63d7f0c1d7e6" providerId="ADAL" clId="{F855C010-4380-4FE2-9335-D30C9F828FF0}" dt="2023-05-07T20:24:44.225" v="50" actId="47"/>
        <pc:sldMkLst>
          <pc:docMk/>
          <pc:sldMk cId="23342509" sldId="315"/>
        </pc:sldMkLst>
      </pc:sldChg>
      <pc:sldChg chg="modSp add mod modNotesTx">
        <pc:chgData name="Barry Praamsma-Townshend" userId="668637f3-6ef0-4247-9a8f-63d7f0c1d7e6" providerId="ADAL" clId="{F855C010-4380-4FE2-9335-D30C9F828FF0}" dt="2023-05-08T10:09:52.344" v="182" actId="20577"/>
        <pc:sldMkLst>
          <pc:docMk/>
          <pc:sldMk cId="3622125824" sldId="316"/>
        </pc:sldMkLst>
        <pc:spChg chg="mod">
          <ac:chgData name="Barry Praamsma-Townshend" userId="668637f3-6ef0-4247-9a8f-63d7f0c1d7e6" providerId="ADAL" clId="{F855C010-4380-4FE2-9335-D30C9F828FF0}" dt="2023-05-07T20:24:20.545" v="45" actId="20577"/>
          <ac:spMkLst>
            <pc:docMk/>
            <pc:sldMk cId="3622125824" sldId="316"/>
            <ac:spMk id="2" creationId="{2173F918-23AB-40F6-BF1A-D1A5AAE42DEE}"/>
          </ac:spMkLst>
        </pc:spChg>
      </pc:sldChg>
      <pc:sldChg chg="add del modNotesTx">
        <pc:chgData name="Barry Praamsma-Townshend" userId="668637f3-6ef0-4247-9a8f-63d7f0c1d7e6" providerId="ADAL" clId="{F855C010-4380-4FE2-9335-D30C9F828FF0}" dt="2023-05-08T10:12:12.269" v="307" actId="47"/>
        <pc:sldMkLst>
          <pc:docMk/>
          <pc:sldMk cId="544195050" sldId="317"/>
        </pc:sldMkLst>
      </pc:sldChg>
      <pc:sldChg chg="addSp add del mod">
        <pc:chgData name="Barry Praamsma-Townshend" userId="668637f3-6ef0-4247-9a8f-63d7f0c1d7e6" providerId="ADAL" clId="{F855C010-4380-4FE2-9335-D30C9F828FF0}" dt="2023-05-08T10:12:22.638" v="309" actId="47"/>
        <pc:sldMkLst>
          <pc:docMk/>
          <pc:sldMk cId="4229171679" sldId="318"/>
        </pc:sldMkLst>
        <pc:picChg chg="add">
          <ac:chgData name="Barry Praamsma-Townshend" userId="668637f3-6ef0-4247-9a8f-63d7f0c1d7e6" providerId="ADAL" clId="{F855C010-4380-4FE2-9335-D30C9F828FF0}" dt="2023-05-07T20:25:26.601" v="59" actId="22"/>
          <ac:picMkLst>
            <pc:docMk/>
            <pc:sldMk cId="4229171679" sldId="318"/>
            <ac:picMk id="5" creationId="{DC8161FA-1AC8-B354-1EB3-C8F0C82ECC0C}"/>
          </ac:picMkLst>
        </pc:picChg>
      </pc:sldChg>
      <pc:sldChg chg="addSp delSp modSp add del mod modNotesTx">
        <pc:chgData name="Barry Praamsma-Townshend" userId="668637f3-6ef0-4247-9a8f-63d7f0c1d7e6" providerId="ADAL" clId="{F855C010-4380-4FE2-9335-D30C9F828FF0}" dt="2023-05-08T18:13:52.165" v="6523" actId="47"/>
        <pc:sldMkLst>
          <pc:docMk/>
          <pc:sldMk cId="3526811145" sldId="319"/>
        </pc:sldMkLst>
        <pc:spChg chg="add del mod">
          <ac:chgData name="Barry Praamsma-Townshend" userId="668637f3-6ef0-4247-9a8f-63d7f0c1d7e6" providerId="ADAL" clId="{F855C010-4380-4FE2-9335-D30C9F828FF0}" dt="2023-05-08T16:33:23.411" v="6083" actId="478"/>
          <ac:spMkLst>
            <pc:docMk/>
            <pc:sldMk cId="3526811145" sldId="319"/>
            <ac:spMk id="7" creationId="{885DDEB7-9177-A877-5908-B59FA020A9F7}"/>
          </ac:spMkLst>
        </pc:spChg>
        <pc:spChg chg="add mod">
          <ac:chgData name="Barry Praamsma-Townshend" userId="668637f3-6ef0-4247-9a8f-63d7f0c1d7e6" providerId="ADAL" clId="{F855C010-4380-4FE2-9335-D30C9F828FF0}" dt="2023-05-08T16:34:46.846" v="6093" actId="14100"/>
          <ac:spMkLst>
            <pc:docMk/>
            <pc:sldMk cId="3526811145" sldId="319"/>
            <ac:spMk id="8" creationId="{091F4F84-FFA3-BFD2-B471-C3756B7868CB}"/>
          </ac:spMkLst>
        </pc:spChg>
        <pc:picChg chg="add mod">
          <ac:chgData name="Barry Praamsma-Townshend" userId="668637f3-6ef0-4247-9a8f-63d7f0c1d7e6" providerId="ADAL" clId="{F855C010-4380-4FE2-9335-D30C9F828FF0}" dt="2023-05-08T16:37:18.557" v="6098" actId="34135"/>
          <ac:picMkLst>
            <pc:docMk/>
            <pc:sldMk cId="3526811145" sldId="319"/>
            <ac:picMk id="5" creationId="{940EC23B-A43B-7CB8-445E-FCC90F86FEBC}"/>
          </ac:picMkLst>
        </pc:picChg>
      </pc:sldChg>
      <pc:sldChg chg="addSp delSp modSp add mod modNotesTx">
        <pc:chgData name="Barry Praamsma-Townshend" userId="668637f3-6ef0-4247-9a8f-63d7f0c1d7e6" providerId="ADAL" clId="{F855C010-4380-4FE2-9335-D30C9F828FF0}" dt="2023-05-08T16:37:19.438" v="6099"/>
        <pc:sldMkLst>
          <pc:docMk/>
          <pc:sldMk cId="2503863464" sldId="320"/>
        </pc:sldMkLst>
        <pc:spChg chg="add del mod">
          <ac:chgData name="Barry Praamsma-Townshend" userId="668637f3-6ef0-4247-9a8f-63d7f0c1d7e6" providerId="ADAL" clId="{F855C010-4380-4FE2-9335-D30C9F828FF0}" dt="2023-05-08T16:37:19.438" v="6099"/>
          <ac:spMkLst>
            <pc:docMk/>
            <pc:sldMk cId="2503863464" sldId="320"/>
            <ac:spMk id="7" creationId="{3860C987-B148-C4BB-1A86-558A86926D8D}"/>
          </ac:spMkLst>
        </pc:spChg>
        <pc:picChg chg="add mod">
          <ac:chgData name="Barry Praamsma-Townshend" userId="668637f3-6ef0-4247-9a8f-63d7f0c1d7e6" providerId="ADAL" clId="{F855C010-4380-4FE2-9335-D30C9F828FF0}" dt="2023-05-08T10:45:46.684" v="3738" actId="962"/>
          <ac:picMkLst>
            <pc:docMk/>
            <pc:sldMk cId="2503863464" sldId="320"/>
            <ac:picMk id="5" creationId="{93217210-FD90-71E1-32A4-CFB3B74B9C9A}"/>
          </ac:picMkLst>
        </pc:picChg>
      </pc:sldChg>
      <pc:sldChg chg="addSp modSp add mod modNotesTx">
        <pc:chgData name="Barry Praamsma-Townshend" userId="668637f3-6ef0-4247-9a8f-63d7f0c1d7e6" providerId="ADAL" clId="{F855C010-4380-4FE2-9335-D30C9F828FF0}" dt="2023-05-08T16:37:38.976" v="6100"/>
        <pc:sldMkLst>
          <pc:docMk/>
          <pc:sldMk cId="2388058079" sldId="321"/>
        </pc:sldMkLst>
        <pc:spChg chg="add mod">
          <ac:chgData name="Barry Praamsma-Townshend" userId="668637f3-6ef0-4247-9a8f-63d7f0c1d7e6" providerId="ADAL" clId="{F855C010-4380-4FE2-9335-D30C9F828FF0}" dt="2023-05-08T16:37:38.976" v="6100"/>
          <ac:spMkLst>
            <pc:docMk/>
            <pc:sldMk cId="2388058079" sldId="321"/>
            <ac:spMk id="7" creationId="{EC9BDBD8-19D0-4E05-F64F-F646A5BF4C57}"/>
          </ac:spMkLst>
        </pc:spChg>
        <pc:picChg chg="add mod">
          <ac:chgData name="Barry Praamsma-Townshend" userId="668637f3-6ef0-4247-9a8f-63d7f0c1d7e6" providerId="ADAL" clId="{F855C010-4380-4FE2-9335-D30C9F828FF0}" dt="2023-05-08T10:48:02.534" v="4192" actId="962"/>
          <ac:picMkLst>
            <pc:docMk/>
            <pc:sldMk cId="2388058079" sldId="321"/>
            <ac:picMk id="5" creationId="{BB3A1FF0-7E7C-2550-CE38-B5742265D905}"/>
          </ac:picMkLst>
        </pc:picChg>
      </pc:sldChg>
      <pc:sldChg chg="addSp modSp add mod modNotesTx">
        <pc:chgData name="Barry Praamsma-Townshend" userId="668637f3-6ef0-4247-9a8f-63d7f0c1d7e6" providerId="ADAL" clId="{F855C010-4380-4FE2-9335-D30C9F828FF0}" dt="2023-05-08T16:38:13.312" v="6103" actId="14100"/>
        <pc:sldMkLst>
          <pc:docMk/>
          <pc:sldMk cId="3914997065" sldId="322"/>
        </pc:sldMkLst>
        <pc:spChg chg="add mod">
          <ac:chgData name="Barry Praamsma-Townshend" userId="668637f3-6ef0-4247-9a8f-63d7f0c1d7e6" providerId="ADAL" clId="{F855C010-4380-4FE2-9335-D30C9F828FF0}" dt="2023-05-08T16:38:13.312" v="6103" actId="14100"/>
          <ac:spMkLst>
            <pc:docMk/>
            <pc:sldMk cId="3914997065" sldId="322"/>
            <ac:spMk id="7" creationId="{30DF4E33-2F60-B3A3-AE74-43ECA8A4FC67}"/>
          </ac:spMkLst>
        </pc:spChg>
        <pc:picChg chg="add mod">
          <ac:chgData name="Barry Praamsma-Townshend" userId="668637f3-6ef0-4247-9a8f-63d7f0c1d7e6" providerId="ADAL" clId="{F855C010-4380-4FE2-9335-D30C9F828FF0}" dt="2023-05-08T10:48:34.285" v="4430" actId="962"/>
          <ac:picMkLst>
            <pc:docMk/>
            <pc:sldMk cId="3914997065" sldId="322"/>
            <ac:picMk id="5" creationId="{FE04AEAD-CF2D-74C8-1461-FE51B4202E9D}"/>
          </ac:picMkLst>
        </pc:picChg>
      </pc:sldChg>
      <pc:sldChg chg="addSp add del mod">
        <pc:chgData name="Barry Praamsma-Townshend" userId="668637f3-6ef0-4247-9a8f-63d7f0c1d7e6" providerId="ADAL" clId="{F855C010-4380-4FE2-9335-D30C9F828FF0}" dt="2023-05-08T10:20:18.406" v="1244" actId="47"/>
        <pc:sldMkLst>
          <pc:docMk/>
          <pc:sldMk cId="3755744456" sldId="323"/>
        </pc:sldMkLst>
        <pc:picChg chg="add">
          <ac:chgData name="Barry Praamsma-Townshend" userId="668637f3-6ef0-4247-9a8f-63d7f0c1d7e6" providerId="ADAL" clId="{F855C010-4380-4FE2-9335-D30C9F828FF0}" dt="2023-05-07T20:26:07.722" v="64" actId="22"/>
          <ac:picMkLst>
            <pc:docMk/>
            <pc:sldMk cId="3755744456" sldId="323"/>
            <ac:picMk id="5" creationId="{0C2C4076-E0C1-E063-F0C8-8477EB076FDB}"/>
          </ac:picMkLst>
        </pc:picChg>
      </pc:sldChg>
      <pc:sldChg chg="addSp delSp modSp add del mod modNotesTx">
        <pc:chgData name="Barry Praamsma-Townshend" userId="668637f3-6ef0-4247-9a8f-63d7f0c1d7e6" providerId="ADAL" clId="{F855C010-4380-4FE2-9335-D30C9F828FF0}" dt="2023-05-08T22:17:58.081" v="6524" actId="962"/>
        <pc:sldMkLst>
          <pc:docMk/>
          <pc:sldMk cId="1708740558" sldId="324"/>
        </pc:sldMkLst>
        <pc:spChg chg="add del mod">
          <ac:chgData name="Barry Praamsma-Townshend" userId="668637f3-6ef0-4247-9a8f-63d7f0c1d7e6" providerId="ADAL" clId="{F855C010-4380-4FE2-9335-D30C9F828FF0}" dt="2023-05-08T16:40:06.755" v="6133" actId="478"/>
          <ac:spMkLst>
            <pc:docMk/>
            <pc:sldMk cId="1708740558" sldId="324"/>
            <ac:spMk id="11" creationId="{935818AB-381C-D92B-2D5B-EB90F44A9890}"/>
          </ac:spMkLst>
        </pc:spChg>
        <pc:spChg chg="add del mod ord">
          <ac:chgData name="Barry Praamsma-Townshend" userId="668637f3-6ef0-4247-9a8f-63d7f0c1d7e6" providerId="ADAL" clId="{F855C010-4380-4FE2-9335-D30C9F828FF0}" dt="2023-05-08T16:40:06.755" v="6133" actId="478"/>
          <ac:spMkLst>
            <pc:docMk/>
            <pc:sldMk cId="1708740558" sldId="324"/>
            <ac:spMk id="12" creationId="{9D977C89-ED79-97A3-2E75-2ECA22954823}"/>
          </ac:spMkLst>
        </pc:spChg>
        <pc:spChg chg="add del mod">
          <ac:chgData name="Barry Praamsma-Townshend" userId="668637f3-6ef0-4247-9a8f-63d7f0c1d7e6" providerId="ADAL" clId="{F855C010-4380-4FE2-9335-D30C9F828FF0}" dt="2023-05-08T16:40:06.755" v="6133" actId="478"/>
          <ac:spMkLst>
            <pc:docMk/>
            <pc:sldMk cId="1708740558" sldId="324"/>
            <ac:spMk id="13" creationId="{C5786E36-F0DC-F14B-4F07-38A1B233F655}"/>
          </ac:spMkLst>
        </pc:spChg>
        <pc:spChg chg="add mod ord">
          <ac:chgData name="Barry Praamsma-Townshend" userId="668637f3-6ef0-4247-9a8f-63d7f0c1d7e6" providerId="ADAL" clId="{F855C010-4380-4FE2-9335-D30C9F828FF0}" dt="2023-05-08T22:17:58.081" v="6524" actId="962"/>
          <ac:spMkLst>
            <pc:docMk/>
            <pc:sldMk cId="1708740558" sldId="324"/>
            <ac:spMk id="14" creationId="{D88769DC-CCA0-7903-DD0B-E00D03582E72}"/>
          </ac:spMkLst>
        </pc:spChg>
        <pc:spChg chg="add mod">
          <ac:chgData name="Barry Praamsma-Townshend" userId="668637f3-6ef0-4247-9a8f-63d7f0c1d7e6" providerId="ADAL" clId="{F855C010-4380-4FE2-9335-D30C9F828FF0}" dt="2023-05-08T22:17:58.081" v="6524" actId="962"/>
          <ac:spMkLst>
            <pc:docMk/>
            <pc:sldMk cId="1708740558" sldId="324"/>
            <ac:spMk id="15" creationId="{62393E86-9255-079A-B4C3-4EDCFC1EE807}"/>
          </ac:spMkLst>
        </pc:spChg>
        <pc:spChg chg="add mod">
          <ac:chgData name="Barry Praamsma-Townshend" userId="668637f3-6ef0-4247-9a8f-63d7f0c1d7e6" providerId="ADAL" clId="{F855C010-4380-4FE2-9335-D30C9F828FF0}" dt="2023-05-08T22:17:58.081" v="6524" actId="962"/>
          <ac:spMkLst>
            <pc:docMk/>
            <pc:sldMk cId="1708740558" sldId="324"/>
            <ac:spMk id="16" creationId="{03FA9ED9-742A-BFEF-0ED4-AD37618C735E}"/>
          </ac:spMkLst>
        </pc:spChg>
        <pc:spChg chg="add mod">
          <ac:chgData name="Barry Praamsma-Townshend" userId="668637f3-6ef0-4247-9a8f-63d7f0c1d7e6" providerId="ADAL" clId="{F855C010-4380-4FE2-9335-D30C9F828FF0}" dt="2023-05-08T22:17:58.081" v="6524" actId="962"/>
          <ac:spMkLst>
            <pc:docMk/>
            <pc:sldMk cId="1708740558" sldId="324"/>
            <ac:spMk id="17" creationId="{3AB9307B-3D12-FB77-ECA5-30AE1A8A180A}"/>
          </ac:spMkLst>
        </pc:spChg>
        <pc:picChg chg="add del">
          <ac:chgData name="Barry Praamsma-Townshend" userId="668637f3-6ef0-4247-9a8f-63d7f0c1d7e6" providerId="ADAL" clId="{F855C010-4380-4FE2-9335-D30C9F828FF0}" dt="2023-05-07T20:26:18.343" v="66" actId="22"/>
          <ac:picMkLst>
            <pc:docMk/>
            <pc:sldMk cId="1708740558" sldId="324"/>
            <ac:picMk id="5" creationId="{9C21384D-3795-D569-4AFC-76AFC545176A}"/>
          </ac:picMkLst>
        </pc:picChg>
        <pc:picChg chg="add del">
          <ac:chgData name="Barry Praamsma-Townshend" userId="668637f3-6ef0-4247-9a8f-63d7f0c1d7e6" providerId="ADAL" clId="{F855C010-4380-4FE2-9335-D30C9F828FF0}" dt="2023-05-08T10:20:29.489" v="1247" actId="478"/>
          <ac:picMkLst>
            <pc:docMk/>
            <pc:sldMk cId="1708740558" sldId="324"/>
            <ac:picMk id="8" creationId="{6CF0688C-AB73-126C-F120-980FD0504024}"/>
          </ac:picMkLst>
        </pc:picChg>
        <pc:picChg chg="add mod">
          <ac:chgData name="Barry Praamsma-Townshend" userId="668637f3-6ef0-4247-9a8f-63d7f0c1d7e6" providerId="ADAL" clId="{F855C010-4380-4FE2-9335-D30C9F828FF0}" dt="2023-05-08T16:40:03.653" v="6132" actId="34135"/>
          <ac:picMkLst>
            <pc:docMk/>
            <pc:sldMk cId="1708740558" sldId="324"/>
            <ac:picMk id="10" creationId="{01E59318-DE9F-5BFA-CE11-B067CA48725A}"/>
          </ac:picMkLst>
        </pc:picChg>
      </pc:sldChg>
      <pc:sldChg chg="add del">
        <pc:chgData name="Barry Praamsma-Townshend" userId="668637f3-6ef0-4247-9a8f-63d7f0c1d7e6" providerId="ADAL" clId="{F855C010-4380-4FE2-9335-D30C9F828FF0}" dt="2023-05-08T00:15:15.771" v="70" actId="47"/>
        <pc:sldMkLst>
          <pc:docMk/>
          <pc:sldMk cId="3175187587" sldId="332"/>
        </pc:sldMkLst>
      </pc:sldChg>
      <pc:sldChg chg="add">
        <pc:chgData name="Barry Praamsma-Townshend" userId="668637f3-6ef0-4247-9a8f-63d7f0c1d7e6" providerId="ADAL" clId="{F855C010-4380-4FE2-9335-D30C9F828FF0}" dt="2023-05-08T00:15:14.033" v="69"/>
        <pc:sldMkLst>
          <pc:docMk/>
          <pc:sldMk cId="2751908732" sldId="333"/>
        </pc:sldMkLst>
      </pc:sldChg>
      <pc:sldChg chg="addSp modSp add modNotesTx">
        <pc:chgData name="Barry Praamsma-Townshend" userId="668637f3-6ef0-4247-9a8f-63d7f0c1d7e6" providerId="ADAL" clId="{F855C010-4380-4FE2-9335-D30C9F828FF0}" dt="2023-05-08T16:32:41.475" v="6079" actId="16037"/>
        <pc:sldMkLst>
          <pc:docMk/>
          <pc:sldMk cId="1586129283" sldId="334"/>
        </pc:sldMkLst>
        <pc:spChg chg="add mod">
          <ac:chgData name="Barry Praamsma-Townshend" userId="668637f3-6ef0-4247-9a8f-63d7f0c1d7e6" providerId="ADAL" clId="{F855C010-4380-4FE2-9335-D30C9F828FF0}" dt="2023-05-08T16:32:41.475" v="6079" actId="16037"/>
          <ac:spMkLst>
            <pc:docMk/>
            <pc:sldMk cId="1586129283" sldId="334"/>
            <ac:spMk id="2" creationId="{2FA717CA-36F8-2309-8F00-5A972D414BBB}"/>
          </ac:spMkLst>
        </pc:spChg>
      </pc:sldChg>
      <pc:sldChg chg="addSp modSp add mod modNotesTx">
        <pc:chgData name="Barry Praamsma-Townshend" userId="668637f3-6ef0-4247-9a8f-63d7f0c1d7e6" providerId="ADAL" clId="{F855C010-4380-4FE2-9335-D30C9F828FF0}" dt="2023-05-08T22:18:05.530" v="6525" actId="962"/>
        <pc:sldMkLst>
          <pc:docMk/>
          <pc:sldMk cId="4150339168" sldId="335"/>
        </pc:sldMkLst>
        <pc:spChg chg="add mod">
          <ac:chgData name="Barry Praamsma-Townshend" userId="668637f3-6ef0-4247-9a8f-63d7f0c1d7e6" providerId="ADAL" clId="{F855C010-4380-4FE2-9335-D30C9F828FF0}" dt="2023-05-08T22:18:05.530" v="6525" actId="962"/>
          <ac:spMkLst>
            <pc:docMk/>
            <pc:sldMk cId="4150339168" sldId="335"/>
            <ac:spMk id="7" creationId="{363D8B73-8DEB-69DD-1376-9BF12735ACAF}"/>
          </ac:spMkLst>
        </pc:spChg>
        <pc:picChg chg="add mod">
          <ac:chgData name="Barry Praamsma-Townshend" userId="668637f3-6ef0-4247-9a8f-63d7f0c1d7e6" providerId="ADAL" clId="{F855C010-4380-4FE2-9335-D30C9F828FF0}" dt="2023-05-08T10:50:46.985" v="5500" actId="962"/>
          <ac:picMkLst>
            <pc:docMk/>
            <pc:sldMk cId="4150339168" sldId="335"/>
            <ac:picMk id="5" creationId="{21CB1D2B-BF7A-4E39-8173-A6F0FA3BFC6C}"/>
          </ac:picMkLst>
        </pc:picChg>
      </pc:sldChg>
      <pc:sldChg chg="addSp delSp modSp add mod ord modNotesTx">
        <pc:chgData name="Barry Praamsma-Townshend" userId="668637f3-6ef0-4247-9a8f-63d7f0c1d7e6" providerId="ADAL" clId="{F855C010-4380-4FE2-9335-D30C9F828FF0}" dt="2023-05-08T16:43:42.512" v="6166"/>
        <pc:sldMkLst>
          <pc:docMk/>
          <pc:sldMk cId="3215661433" sldId="336"/>
        </pc:sldMkLst>
        <pc:spChg chg="add mod">
          <ac:chgData name="Barry Praamsma-Townshend" userId="668637f3-6ef0-4247-9a8f-63d7f0c1d7e6" providerId="ADAL" clId="{F855C010-4380-4FE2-9335-D30C9F828FF0}" dt="2023-05-08T16:42:47.651" v="6161" actId="14100"/>
          <ac:spMkLst>
            <pc:docMk/>
            <pc:sldMk cId="3215661433" sldId="336"/>
            <ac:spMk id="9" creationId="{6D596B0B-5EF8-69FA-08E9-17441A1041AB}"/>
          </ac:spMkLst>
        </pc:spChg>
        <pc:picChg chg="add del">
          <ac:chgData name="Barry Praamsma-Townshend" userId="668637f3-6ef0-4247-9a8f-63d7f0c1d7e6" providerId="ADAL" clId="{F855C010-4380-4FE2-9335-D30C9F828FF0}" dt="2023-05-08T10:26:32.848" v="1256" actId="478"/>
          <ac:picMkLst>
            <pc:docMk/>
            <pc:sldMk cId="3215661433" sldId="336"/>
            <ac:picMk id="5" creationId="{2C488607-84A0-7953-BA33-155BC713E1B5}"/>
          </ac:picMkLst>
        </pc:picChg>
        <pc:picChg chg="add mod">
          <ac:chgData name="Barry Praamsma-Townshend" userId="668637f3-6ef0-4247-9a8f-63d7f0c1d7e6" providerId="ADAL" clId="{F855C010-4380-4FE2-9335-D30C9F828FF0}" dt="2023-05-08T10:51:45.568" v="5850" actId="962"/>
          <ac:picMkLst>
            <pc:docMk/>
            <pc:sldMk cId="3215661433" sldId="336"/>
            <ac:picMk id="8" creationId="{66486C68-1D2E-6F36-2EAD-9185CECF5DAD}"/>
          </ac:picMkLst>
        </pc:picChg>
      </pc:sldChg>
      <pc:sldChg chg="addSp modSp add mod modNotesTx">
        <pc:chgData name="Barry Praamsma-Townshend" userId="668637f3-6ef0-4247-9a8f-63d7f0c1d7e6" providerId="ADAL" clId="{F855C010-4380-4FE2-9335-D30C9F828FF0}" dt="2023-05-08T16:33:49.447" v="6086" actId="1076"/>
        <pc:sldMkLst>
          <pc:docMk/>
          <pc:sldMk cId="2885580231" sldId="337"/>
        </pc:sldMkLst>
        <pc:spChg chg="add mod">
          <ac:chgData name="Barry Praamsma-Townshend" userId="668637f3-6ef0-4247-9a8f-63d7f0c1d7e6" providerId="ADAL" clId="{F855C010-4380-4FE2-9335-D30C9F828FF0}" dt="2023-05-08T16:33:49.447" v="6086" actId="1076"/>
          <ac:spMkLst>
            <pc:docMk/>
            <pc:sldMk cId="2885580231" sldId="337"/>
            <ac:spMk id="7" creationId="{E51AB042-E1F0-E097-8FA9-EF8E8C83F090}"/>
          </ac:spMkLst>
        </pc:spChg>
        <pc:picChg chg="add mod">
          <ac:chgData name="Barry Praamsma-Townshend" userId="668637f3-6ef0-4247-9a8f-63d7f0c1d7e6" providerId="ADAL" clId="{F855C010-4380-4FE2-9335-D30C9F828FF0}" dt="2023-05-08T10:52:11.894" v="6076" actId="962"/>
          <ac:picMkLst>
            <pc:docMk/>
            <pc:sldMk cId="2885580231" sldId="337"/>
            <ac:picMk id="5" creationId="{444173EE-EBD2-71BB-2829-B8D44F55714B}"/>
          </ac:picMkLst>
        </pc:picChg>
      </pc:sldChg>
      <pc:sldChg chg="addSp modSp add del mod modNotesTx">
        <pc:chgData name="Barry Praamsma-Townshend" userId="668637f3-6ef0-4247-9a8f-63d7f0c1d7e6" providerId="ADAL" clId="{F855C010-4380-4FE2-9335-D30C9F828FF0}" dt="2023-05-08T16:44:01.130" v="6167" actId="47"/>
        <pc:sldMkLst>
          <pc:docMk/>
          <pc:sldMk cId="676851032" sldId="338"/>
        </pc:sldMkLst>
        <pc:picChg chg="add mod">
          <ac:chgData name="Barry Praamsma-Townshend" userId="668637f3-6ef0-4247-9a8f-63d7f0c1d7e6" providerId="ADAL" clId="{F855C010-4380-4FE2-9335-D30C9F828FF0}" dt="2023-05-08T10:49:58.350" v="5018" actId="962"/>
          <ac:picMkLst>
            <pc:docMk/>
            <pc:sldMk cId="676851032" sldId="338"/>
            <ac:picMk id="5" creationId="{6717D243-E591-02FB-1EDE-B1FBE501AB27}"/>
          </ac:picMkLst>
        </pc:picChg>
      </pc:sldChg>
      <pc:sldChg chg="addSp delSp modSp new mod modClrScheme chgLayout">
        <pc:chgData name="Barry Praamsma-Townshend" userId="668637f3-6ef0-4247-9a8f-63d7f0c1d7e6" providerId="ADAL" clId="{F855C010-4380-4FE2-9335-D30C9F828FF0}" dt="2023-05-08T10:30:09.484" v="1325" actId="20577"/>
        <pc:sldMkLst>
          <pc:docMk/>
          <pc:sldMk cId="2290374710" sldId="339"/>
        </pc:sldMkLst>
        <pc:spChg chg="add mod">
          <ac:chgData name="Barry Praamsma-Townshend" userId="668637f3-6ef0-4247-9a8f-63d7f0c1d7e6" providerId="ADAL" clId="{F855C010-4380-4FE2-9335-D30C9F828FF0}" dt="2023-05-08T10:30:09.484" v="1325" actId="20577"/>
          <ac:spMkLst>
            <pc:docMk/>
            <pc:sldMk cId="2290374710" sldId="339"/>
            <ac:spMk id="2" creationId="{1E2B56C9-6595-00A9-59BD-BF4A3D82C207}"/>
          </ac:spMkLst>
        </pc:spChg>
        <pc:spChg chg="add mod">
          <ac:chgData name="Barry Praamsma-Townshend" userId="668637f3-6ef0-4247-9a8f-63d7f0c1d7e6" providerId="ADAL" clId="{F855C010-4380-4FE2-9335-D30C9F828FF0}" dt="2023-05-08T10:27:47.547" v="1260" actId="700"/>
          <ac:spMkLst>
            <pc:docMk/>
            <pc:sldMk cId="2290374710" sldId="339"/>
            <ac:spMk id="3" creationId="{082C2570-799F-EFB2-75E6-3322C04059E2}"/>
          </ac:spMkLst>
        </pc:spChg>
        <pc:spChg chg="add del mod">
          <ac:chgData name="Barry Praamsma-Townshend" userId="668637f3-6ef0-4247-9a8f-63d7f0c1d7e6" providerId="ADAL" clId="{F855C010-4380-4FE2-9335-D30C9F828FF0}" dt="2023-05-08T10:28:05.120" v="1262" actId="478"/>
          <ac:spMkLst>
            <pc:docMk/>
            <pc:sldMk cId="2290374710" sldId="339"/>
            <ac:spMk id="4" creationId="{49D0BB25-9D47-FB1C-A708-C9D7F4716290}"/>
          </ac:spMkLst>
        </pc:spChg>
        <pc:picChg chg="add del mod">
          <ac:chgData name="Barry Praamsma-Townshend" userId="668637f3-6ef0-4247-9a8f-63d7f0c1d7e6" providerId="ADAL" clId="{F855C010-4380-4FE2-9335-D30C9F828FF0}" dt="2023-05-08T10:28:05.120" v="1262" actId="478"/>
          <ac:picMkLst>
            <pc:docMk/>
            <pc:sldMk cId="2290374710" sldId="339"/>
            <ac:picMk id="5" creationId="{9F2C01B6-3C87-84A3-5D24-4DA673A24EF7}"/>
          </ac:picMkLst>
        </pc:picChg>
        <pc:picChg chg="add mod">
          <ac:chgData name="Barry Praamsma-Townshend" userId="668637f3-6ef0-4247-9a8f-63d7f0c1d7e6" providerId="ADAL" clId="{F855C010-4380-4FE2-9335-D30C9F828FF0}" dt="2023-05-08T10:28:22.653" v="1263"/>
          <ac:picMkLst>
            <pc:docMk/>
            <pc:sldMk cId="2290374710" sldId="339"/>
            <ac:picMk id="6" creationId="{7DCD6E40-EB7F-A4D3-878C-306EE804E6DD}"/>
          </ac:picMkLst>
        </pc:picChg>
      </pc:sldChg>
      <pc:sldChg chg="modSp add mod">
        <pc:chgData name="Barry Praamsma-Townshend" userId="668637f3-6ef0-4247-9a8f-63d7f0c1d7e6" providerId="ADAL" clId="{F855C010-4380-4FE2-9335-D30C9F828FF0}" dt="2023-05-08T16:38:27.650" v="6113" actId="20577"/>
        <pc:sldMkLst>
          <pc:docMk/>
          <pc:sldMk cId="2214960755" sldId="340"/>
        </pc:sldMkLst>
        <pc:spChg chg="mod">
          <ac:chgData name="Barry Praamsma-Townshend" userId="668637f3-6ef0-4247-9a8f-63d7f0c1d7e6" providerId="ADAL" clId="{F855C010-4380-4FE2-9335-D30C9F828FF0}" dt="2023-05-08T16:38:27.650" v="6113" actId="20577"/>
          <ac:spMkLst>
            <pc:docMk/>
            <pc:sldMk cId="2214960755" sldId="340"/>
            <ac:spMk id="2" creationId="{1E2B56C9-6595-00A9-59BD-BF4A3D82C207}"/>
          </ac:spMkLst>
        </pc:spChg>
      </pc:sldChg>
      <pc:sldChg chg="addSp delSp modSp add mod">
        <pc:chgData name="Barry Praamsma-Townshend" userId="668637f3-6ef0-4247-9a8f-63d7f0c1d7e6" providerId="ADAL" clId="{F855C010-4380-4FE2-9335-D30C9F828FF0}" dt="2023-05-08T22:18:11.049" v="6526" actId="962"/>
        <pc:sldMkLst>
          <pc:docMk/>
          <pc:sldMk cId="187352152" sldId="341"/>
        </pc:sldMkLst>
        <pc:spChg chg="add mod">
          <ac:chgData name="Barry Praamsma-Townshend" userId="668637f3-6ef0-4247-9a8f-63d7f0c1d7e6" providerId="ADAL" clId="{F855C010-4380-4FE2-9335-D30C9F828FF0}" dt="2023-05-08T22:18:11.049" v="6526" actId="962"/>
          <ac:spMkLst>
            <pc:docMk/>
            <pc:sldMk cId="187352152" sldId="341"/>
            <ac:spMk id="2" creationId="{5219C32B-BEBE-8D04-DBB3-A002B4A061DC}"/>
          </ac:spMkLst>
        </pc:spChg>
        <pc:spChg chg="del">
          <ac:chgData name="Barry Praamsma-Townshend" userId="668637f3-6ef0-4247-9a8f-63d7f0c1d7e6" providerId="ADAL" clId="{F855C010-4380-4FE2-9335-D30C9F828FF0}" dt="2023-05-08T16:43:13.922" v="6164" actId="478"/>
          <ac:spMkLst>
            <pc:docMk/>
            <pc:sldMk cId="187352152" sldId="341"/>
            <ac:spMk id="9" creationId="{6D596B0B-5EF8-69FA-08E9-17441A1041AB}"/>
          </ac:spMkLst>
        </pc:spChg>
        <pc:picChg chg="mod">
          <ac:chgData name="Barry Praamsma-Townshend" userId="668637f3-6ef0-4247-9a8f-63d7f0c1d7e6" providerId="ADAL" clId="{F855C010-4380-4FE2-9335-D30C9F828FF0}" dt="2023-05-08T16:48:34.379" v="6500" actId="962"/>
          <ac:picMkLst>
            <pc:docMk/>
            <pc:sldMk cId="187352152" sldId="341"/>
            <ac:picMk id="8" creationId="{66486C68-1D2E-6F36-2EAD-9185CECF5DAD}"/>
          </ac:picMkLst>
        </pc:picChg>
      </pc:sldChg>
      <pc:sldChg chg="addSp delSp modSp add mod modNotesTx">
        <pc:chgData name="Barry Praamsma-Townshend" userId="668637f3-6ef0-4247-9a8f-63d7f0c1d7e6" providerId="ADAL" clId="{F855C010-4380-4FE2-9335-D30C9F828FF0}" dt="2023-05-08T22:18:18.959" v="6528" actId="962"/>
        <pc:sldMkLst>
          <pc:docMk/>
          <pc:sldMk cId="935611175" sldId="342"/>
        </pc:sldMkLst>
        <pc:spChg chg="del">
          <ac:chgData name="Barry Praamsma-Townshend" userId="668637f3-6ef0-4247-9a8f-63d7f0c1d7e6" providerId="ADAL" clId="{F855C010-4380-4FE2-9335-D30C9F828FF0}" dt="2023-05-08T16:47:29.518" v="6204" actId="478"/>
          <ac:spMkLst>
            <pc:docMk/>
            <pc:sldMk cId="935611175" sldId="342"/>
            <ac:spMk id="2" creationId="{5219C32B-BEBE-8D04-DBB3-A002B4A061DC}"/>
          </ac:spMkLst>
        </pc:spChg>
        <pc:spChg chg="add mod">
          <ac:chgData name="Barry Praamsma-Townshend" userId="668637f3-6ef0-4247-9a8f-63d7f0c1d7e6" providerId="ADAL" clId="{F855C010-4380-4FE2-9335-D30C9F828FF0}" dt="2023-05-08T22:18:18.959" v="6528" actId="962"/>
          <ac:spMkLst>
            <pc:docMk/>
            <pc:sldMk cId="935611175" sldId="342"/>
            <ac:spMk id="5" creationId="{F2BD0D3C-CBE8-8CB9-9E4D-969D801E1450}"/>
          </ac:spMkLst>
        </pc:spChg>
        <pc:spChg chg="add mod">
          <ac:chgData name="Barry Praamsma-Townshend" userId="668637f3-6ef0-4247-9a8f-63d7f0c1d7e6" providerId="ADAL" clId="{F855C010-4380-4FE2-9335-D30C9F828FF0}" dt="2023-05-08T22:18:15.888" v="6527" actId="962"/>
          <ac:spMkLst>
            <pc:docMk/>
            <pc:sldMk cId="935611175" sldId="342"/>
            <ac:spMk id="7" creationId="{95786392-2783-C8B6-751B-45C7F35282E6}"/>
          </ac:spMkLst>
        </pc:spChg>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slides, we will review what happens when you submit a late exam request.</a:t>
            </a:r>
          </a:p>
        </p:txBody>
      </p:sp>
      <p:sp>
        <p:nvSpPr>
          <p:cNvPr id="4" name="Slide Number Placeholder 3"/>
          <p:cNvSpPr>
            <a:spLocks noGrp="1"/>
          </p:cNvSpPr>
          <p:nvPr>
            <p:ph type="sldNum" sz="quarter" idx="5"/>
          </p:nvPr>
        </p:nvSpPr>
        <p:spPr/>
        <p:txBody>
          <a:bodyPr/>
          <a:lstStyle/>
          <a:p>
            <a:fld id="{1608473F-6A50-445C-81C2-46282FDC8061}" type="slidenum">
              <a:rPr lang="en-US" smtClean="0"/>
              <a:t>1</a:t>
            </a:fld>
            <a:endParaRPr lang="en-US"/>
          </a:p>
        </p:txBody>
      </p:sp>
    </p:spTree>
    <p:extLst>
      <p:ext uri="{BB962C8B-B14F-4D97-AF65-F5344CB8AC3E}">
        <p14:creationId xmlns:p14="http://schemas.microsoft.com/office/powerpoint/2010/main" val="339623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add additional information if needed. This is only to clarify information about the required change – requests for preferred seating or a change in accommodations will be ignored.</a:t>
            </a:r>
          </a:p>
          <a:p>
            <a:endParaRPr lang="en-US" dirty="0"/>
          </a:p>
          <a:p>
            <a:r>
              <a:rPr lang="en-US" dirty="0"/>
              <a:t>Select the option that says you have read and understood the late exam request policy above.</a:t>
            </a:r>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175026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option that says you have read and understood the late exam request policy above.</a:t>
            </a:r>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360175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we see a green checkmark icon and message saying: “system update is successful.”</a:t>
            </a:r>
          </a:p>
        </p:txBody>
      </p:sp>
      <p:sp>
        <p:nvSpPr>
          <p:cNvPr id="4" name="Slide Number Placeholder 3"/>
          <p:cNvSpPr>
            <a:spLocks noGrp="1"/>
          </p:cNvSpPr>
          <p:nvPr>
            <p:ph type="sldNum" sz="quarter" idx="5"/>
          </p:nvPr>
        </p:nvSpPr>
        <p:spPr/>
        <p:txBody>
          <a:bodyPr/>
          <a:lstStyle/>
          <a:p>
            <a:fld id="{1608473F-6A50-445C-81C2-46282FDC8061}" type="slidenum">
              <a:rPr lang="en-US" smtClean="0"/>
              <a:t>14</a:t>
            </a:fld>
            <a:endParaRPr lang="en-US"/>
          </a:p>
        </p:txBody>
      </p:sp>
    </p:spTree>
    <p:extLst>
      <p:ext uri="{BB962C8B-B14F-4D97-AF65-F5344CB8AC3E}">
        <p14:creationId xmlns:p14="http://schemas.microsoft.com/office/powerpoint/2010/main" val="297131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15</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16</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same dashboard you will always see when you login. </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by selecting the course for which you want to make a booking. Then click on “schedule an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click on “modify request” next to an existing exam booking. If it is after the booking deadline, this will be considered late.</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is a message indicating that if you modify an exam booking after the deadline, it will be considered late. Late requests are typically cancelled due to limited resources in the SAS Exam Centre.</a:t>
            </a:r>
          </a:p>
          <a:p>
            <a:endParaRPr lang="en-US" dirty="0"/>
          </a:p>
          <a:p>
            <a:r>
              <a:rPr lang="en-US" dirty="0"/>
              <a:t>We have selected the option to modify an existing booking. When you scroll down on the page, you can see all the details you entered, and you can change any of them except the date.</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239782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student has chosen to add an additional accommodation.</a:t>
            </a:r>
          </a:p>
          <a:p>
            <a:endParaRPr lang="en-US" dirty="0"/>
          </a:p>
          <a:p>
            <a:r>
              <a:rPr lang="en-US" dirty="0"/>
              <a:t>You must add an explanation to the “additional note” box about why you are making a change.</a:t>
            </a:r>
          </a:p>
          <a:p>
            <a:endParaRPr lang="en-US" dirty="0"/>
          </a:p>
          <a:p>
            <a:r>
              <a:rPr lang="en-US" dirty="0"/>
              <a:t>When you are finished making changes, click on “update exam request.”</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327693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a green checkmark icon and the “system update is successful” message when your information has been recorded.</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129697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in other videos, complete each of the necessary fields. This includes the date, time, accommodations, whether you will be using your own laptop (with permission) and any additional notes.</a:t>
            </a:r>
          </a:p>
          <a:p>
            <a:endParaRPr lang="en-US" dirty="0"/>
          </a:p>
          <a:p>
            <a:r>
              <a:rPr lang="en-US" dirty="0"/>
              <a:t>When you are finished, click on “add exam request”</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23827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add additional information if needed. This is only to clarify information about the required change – requests for preferred seating or a change in accommodations will be ignored.</a:t>
            </a:r>
          </a:p>
          <a:p>
            <a:endParaRPr lang="en-US" dirty="0"/>
          </a:p>
          <a:p>
            <a:r>
              <a:rPr lang="en-US" dirty="0"/>
              <a:t>Select the option that says you have read and understood the late exam request policy above.</a:t>
            </a:r>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296338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reason for the late booking from the options provided.</a:t>
            </a:r>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41065057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sz="3600" dirty="0"/>
            </a:br>
            <a:r>
              <a:rPr lang="en-US" dirty="0"/>
              <a:t>Late Exam Requests</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3"/>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362212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8" name="Picture 7" descr="This is the same screenshot as the last couple of slides, but now the user has put a check in the box to indicate they understand the late exam request policy.">
            <a:extLst>
              <a:ext uri="{FF2B5EF4-FFF2-40B4-BE49-F238E27FC236}">
                <a16:creationId xmlns:a16="http://schemas.microsoft.com/office/drawing/2014/main" id="{66486C68-1D2E-6F36-2EAD-9185CECF5DAD}"/>
              </a:ext>
            </a:extLst>
          </p:cNvPr>
          <p:cNvPicPr>
            <a:picLocks noChangeAspect="1"/>
          </p:cNvPicPr>
          <p:nvPr/>
        </p:nvPicPr>
        <p:blipFill>
          <a:blip r:embed="rId4"/>
          <a:stretch>
            <a:fillRect/>
          </a:stretch>
        </p:blipFill>
        <p:spPr>
          <a:xfrm>
            <a:off x="1839798" y="0"/>
            <a:ext cx="8512404" cy="6858000"/>
          </a:xfrm>
          <a:prstGeom prst="rect">
            <a:avLst/>
          </a:prstGeom>
        </p:spPr>
      </p:pic>
      <p:sp>
        <p:nvSpPr>
          <p:cNvPr id="9" name="Rectangle 8">
            <a:extLst>
              <a:ext uri="{FF2B5EF4-FFF2-40B4-BE49-F238E27FC236}">
                <a16:creationId xmlns:a16="http://schemas.microsoft.com/office/drawing/2014/main" id="{6D596B0B-5EF8-69FA-08E9-17441A1041AB}"/>
              </a:ext>
              <a:ext uri="{C183D7F6-B498-43B3-948B-1728B52AA6E4}">
                <adec:decorative xmlns:adec="http://schemas.microsoft.com/office/drawing/2017/decorative" val="1"/>
              </a:ext>
            </a:extLst>
          </p:cNvPr>
          <p:cNvSpPr/>
          <p:nvPr/>
        </p:nvSpPr>
        <p:spPr>
          <a:xfrm>
            <a:off x="4135581" y="1678420"/>
            <a:ext cx="5468793" cy="1245755"/>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21566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this time the dropdown menu has been expanded, and the student has chosen the second option. It says &quot;this booking is within the first 2 weeks of the semester.&quot;">
            <a:extLst>
              <a:ext uri="{FF2B5EF4-FFF2-40B4-BE49-F238E27FC236}">
                <a16:creationId xmlns:a16="http://schemas.microsoft.com/office/drawing/2014/main" id="{21CB1D2B-BF7A-4E39-8173-A6F0FA3BFC6C}"/>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363D8B73-8DEB-69DD-1376-9BF12735ACAF}"/>
              </a:ext>
              <a:ext uri="{C183D7F6-B498-43B3-948B-1728B52AA6E4}">
                <adec:decorative xmlns:adec="http://schemas.microsoft.com/office/drawing/2017/decorative" val="1"/>
              </a:ext>
            </a:extLst>
          </p:cNvPr>
          <p:cNvSpPr/>
          <p:nvPr/>
        </p:nvSpPr>
        <p:spPr>
          <a:xfrm flipH="1">
            <a:off x="9291666" y="338689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3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8" name="Picture 7" descr="Again, this is the same screenshot as the previous couple of slides, but this time the additional information textbox has been highlighted.">
            <a:extLst>
              <a:ext uri="{FF2B5EF4-FFF2-40B4-BE49-F238E27FC236}">
                <a16:creationId xmlns:a16="http://schemas.microsoft.com/office/drawing/2014/main" id="{66486C68-1D2E-6F36-2EAD-9185CECF5DAD}"/>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2" name="Rectangle 1">
            <a:extLst>
              <a:ext uri="{FF2B5EF4-FFF2-40B4-BE49-F238E27FC236}">
                <a16:creationId xmlns:a16="http://schemas.microsoft.com/office/drawing/2014/main" id="{5219C32B-BEBE-8D04-DBB3-A002B4A061DC}"/>
              </a:ext>
              <a:ext uri="{C183D7F6-B498-43B3-948B-1728B52AA6E4}">
                <adec:decorative xmlns:adec="http://schemas.microsoft.com/office/drawing/2017/decorative" val="1"/>
              </a:ext>
            </a:extLst>
          </p:cNvPr>
          <p:cNvSpPr/>
          <p:nvPr/>
        </p:nvSpPr>
        <p:spPr>
          <a:xfrm>
            <a:off x="4676774" y="3657600"/>
            <a:ext cx="4924425" cy="971550"/>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8735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8" name="Picture 7" descr="This is the same screenshot as the last couple of slides, but now the user has put a check in the box to indicate they understand the late exam request policy.">
            <a:extLst>
              <a:ext uri="{FF2B5EF4-FFF2-40B4-BE49-F238E27FC236}">
                <a16:creationId xmlns:a16="http://schemas.microsoft.com/office/drawing/2014/main" id="{66486C68-1D2E-6F36-2EAD-9185CECF5DAD}"/>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5" name="Arrow: Right 4">
            <a:extLst>
              <a:ext uri="{FF2B5EF4-FFF2-40B4-BE49-F238E27FC236}">
                <a16:creationId xmlns:a16="http://schemas.microsoft.com/office/drawing/2014/main" id="{F2BD0D3C-CBE8-8CB9-9E4D-969D801E1450}"/>
              </a:ext>
              <a:ext uri="{C183D7F6-B498-43B3-948B-1728B52AA6E4}">
                <adec:decorative xmlns:adec="http://schemas.microsoft.com/office/drawing/2017/decorative" val="1"/>
              </a:ext>
            </a:extLst>
          </p:cNvPr>
          <p:cNvSpPr/>
          <p:nvPr/>
        </p:nvSpPr>
        <p:spPr>
          <a:xfrm>
            <a:off x="3867696" y="439654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5786392-2783-C8B6-751B-45C7F35282E6}"/>
              </a:ext>
              <a:ext uri="{C183D7F6-B498-43B3-948B-1728B52AA6E4}">
                <adec:decorative xmlns:adec="http://schemas.microsoft.com/office/drawing/2017/decorative" val="1"/>
              </a:ext>
            </a:extLst>
          </p:cNvPr>
          <p:cNvSpPr/>
          <p:nvPr/>
        </p:nvSpPr>
        <p:spPr>
          <a:xfrm rot="13339134">
            <a:off x="6737525" y="5498323"/>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1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looks like the page has refreshed, but at the top is a &quot;system update is successful&quot; message.">
            <a:extLst>
              <a:ext uri="{FF2B5EF4-FFF2-40B4-BE49-F238E27FC236}">
                <a16:creationId xmlns:a16="http://schemas.microsoft.com/office/drawing/2014/main" id="{444173EE-EBD2-71BB-2829-B8D44F55714B}"/>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E51AB042-E1F0-E097-8FA9-EF8E8C83F090}"/>
              </a:ext>
              <a:ext uri="{C183D7F6-B498-43B3-948B-1728B52AA6E4}">
                <adec:decorative xmlns:adec="http://schemas.microsoft.com/office/drawing/2017/decorative" val="1"/>
              </a:ext>
            </a:extLst>
          </p:cNvPr>
          <p:cNvSpPr/>
          <p:nvPr/>
        </p:nvSpPr>
        <p:spPr>
          <a:xfrm>
            <a:off x="4135582" y="250248"/>
            <a:ext cx="5429042" cy="696191"/>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88558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275190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dashboard when you login. The central area has a section highlighting &quot;Important Messages.&quot;">
            <a:extLst>
              <a:ext uri="{FF2B5EF4-FFF2-40B4-BE49-F238E27FC236}">
                <a16:creationId xmlns:a16="http://schemas.microsoft.com/office/drawing/2014/main" id="{035384A8-4E82-6D58-2C9C-B594248B5314}"/>
              </a:ext>
            </a:extLst>
          </p:cNvPr>
          <p:cNvPicPr>
            <a:picLocks noChangeAspect="1"/>
          </p:cNvPicPr>
          <p:nvPr/>
        </p:nvPicPr>
        <p:blipFill>
          <a:blip r:embed="rId4"/>
          <a:stretch>
            <a:fillRect/>
          </a:stretch>
        </p:blipFill>
        <p:spPr>
          <a:xfrm>
            <a:off x="1839798" y="0"/>
            <a:ext cx="8512404" cy="6858000"/>
          </a:xfrm>
          <a:prstGeom prst="rect">
            <a:avLst/>
          </a:prstGeom>
        </p:spPr>
      </p:pic>
      <p:sp>
        <p:nvSpPr>
          <p:cNvPr id="2" name="Arrow: Right 1">
            <a:extLst>
              <a:ext uri="{FF2B5EF4-FFF2-40B4-BE49-F238E27FC236}">
                <a16:creationId xmlns:a16="http://schemas.microsoft.com/office/drawing/2014/main" id="{2FA717CA-36F8-2309-8F00-5A972D414BBB}"/>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12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56C9-6595-00A9-59BD-BF4A3D82C207}"/>
              </a:ext>
            </a:extLst>
          </p:cNvPr>
          <p:cNvSpPr>
            <a:spLocks noGrp="1"/>
          </p:cNvSpPr>
          <p:nvPr>
            <p:ph type="title"/>
          </p:nvPr>
        </p:nvSpPr>
        <p:spPr/>
        <p:txBody>
          <a:bodyPr/>
          <a:lstStyle/>
          <a:p>
            <a:r>
              <a:rPr lang="en-US" dirty="0"/>
              <a:t>Modifying </a:t>
            </a:r>
            <a:br>
              <a:rPr lang="en-US" dirty="0"/>
            </a:br>
            <a:r>
              <a:rPr lang="en-US" sz="3600" dirty="0"/>
              <a:t>a Booking After the Deadline</a:t>
            </a:r>
          </a:p>
        </p:txBody>
      </p:sp>
      <p:sp>
        <p:nvSpPr>
          <p:cNvPr id="3" name="Text Placeholder 2">
            <a:extLst>
              <a:ext uri="{FF2B5EF4-FFF2-40B4-BE49-F238E27FC236}">
                <a16:creationId xmlns:a16="http://schemas.microsoft.com/office/drawing/2014/main" id="{082C2570-799F-EFB2-75E6-3322C04059E2}"/>
              </a:ext>
            </a:extLst>
          </p:cNvPr>
          <p:cNvSpPr>
            <a:spLocks noGrp="1"/>
          </p:cNvSpPr>
          <p:nvPr>
            <p:ph type="body" idx="1"/>
          </p:nvPr>
        </p:nvSpPr>
        <p:spPr/>
        <p:txBody>
          <a:bodyPr/>
          <a:lstStyle/>
          <a:p>
            <a:endParaRPr lang="en-US"/>
          </a:p>
        </p:txBody>
      </p:sp>
      <p:pic>
        <p:nvPicPr>
          <p:cNvPr id="6" name="Picture 5" descr="Logo for Student Wellness">
            <a:extLst>
              <a:ext uri="{FF2B5EF4-FFF2-40B4-BE49-F238E27FC236}">
                <a16:creationId xmlns:a16="http://schemas.microsoft.com/office/drawing/2014/main" id="{7DCD6E40-EB7F-A4D3-878C-306EE804E6DD}"/>
              </a:ext>
            </a:extLst>
          </p:cNvPr>
          <p:cNvPicPr>
            <a:picLocks noChangeAspect="1"/>
          </p:cNvPicPr>
          <p:nvPr/>
        </p:nvPicPr>
        <p:blipFill>
          <a:blip r:embed="rId2"/>
          <a:stretch>
            <a:fillRect/>
          </a:stretch>
        </p:blipFill>
        <p:spPr>
          <a:xfrm>
            <a:off x="490744" y="2114708"/>
            <a:ext cx="1503580" cy="1503580"/>
          </a:xfrm>
          <a:prstGeom prst="rect">
            <a:avLst/>
          </a:prstGeom>
        </p:spPr>
      </p:pic>
    </p:spTree>
    <p:extLst>
      <p:ext uri="{BB962C8B-B14F-4D97-AF65-F5344CB8AC3E}">
        <p14:creationId xmlns:p14="http://schemas.microsoft.com/office/powerpoint/2010/main" val="229037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7" name="Picture 6" descr="Screenshot where the main body of the page contains a box called &quot;alternative testing agreements&quot; and an option to choose the course where you want to make a booking. There is also a listing of existing bookings.">
            <a:extLst>
              <a:ext uri="{FF2B5EF4-FFF2-40B4-BE49-F238E27FC236}">
                <a16:creationId xmlns:a16="http://schemas.microsoft.com/office/drawing/2014/main" id="{C1D6735A-7CB9-8255-6A69-29A9744618C8}"/>
              </a:ext>
            </a:extLst>
          </p:cNvPr>
          <p:cNvPicPr>
            <a:picLocks noChangeAspect="1"/>
          </p:cNvPicPr>
          <p:nvPr/>
        </p:nvPicPr>
        <p:blipFill>
          <a:blip r:embed="rId4"/>
          <a:stretch>
            <a:fillRect/>
          </a:stretch>
        </p:blipFill>
        <p:spPr>
          <a:xfrm>
            <a:off x="1839798" y="0"/>
            <a:ext cx="8512404" cy="6858000"/>
          </a:xfrm>
          <a:prstGeom prst="rect">
            <a:avLst/>
          </a:prstGeom>
        </p:spPr>
      </p:pic>
      <p:sp>
        <p:nvSpPr>
          <p:cNvPr id="8" name="Oval 7">
            <a:extLst>
              <a:ext uri="{FF2B5EF4-FFF2-40B4-BE49-F238E27FC236}">
                <a16:creationId xmlns:a16="http://schemas.microsoft.com/office/drawing/2014/main" id="{ED559751-8802-405F-458B-0EF13AD99DE5}"/>
              </a:ext>
              <a:ext uri="{C183D7F6-B498-43B3-948B-1728B52AA6E4}">
                <adec:decorative xmlns:adec="http://schemas.microsoft.com/office/drawing/2017/decorative" val="1"/>
              </a:ext>
            </a:extLst>
          </p:cNvPr>
          <p:cNvSpPr/>
          <p:nvPr/>
        </p:nvSpPr>
        <p:spPr>
          <a:xfrm>
            <a:off x="7890851" y="3590129"/>
            <a:ext cx="1104214" cy="462395"/>
          </a:xfrm>
          <a:prstGeom prst="ellipse">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3699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same page, but now we have scrolled to the bottom. ">
            <a:extLst>
              <a:ext uri="{FF2B5EF4-FFF2-40B4-BE49-F238E27FC236}">
                <a16:creationId xmlns:a16="http://schemas.microsoft.com/office/drawing/2014/main" id="{93217210-FD90-71E1-32A4-CFB3B74B9C9A}"/>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3860C987-B148-C4BB-1A86-558A86926D8D}"/>
              </a:ext>
              <a:ext uri="{C183D7F6-B498-43B3-948B-1728B52AA6E4}">
                <adec:decorative xmlns:adec="http://schemas.microsoft.com/office/drawing/2017/decorative" val="1"/>
              </a:ext>
            </a:extLst>
          </p:cNvPr>
          <p:cNvSpPr/>
          <p:nvPr/>
        </p:nvSpPr>
        <p:spPr>
          <a:xfrm>
            <a:off x="4156364" y="1306945"/>
            <a:ext cx="5429042" cy="1309255"/>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50386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now the student has selected an additional accommodation (checkbox).">
            <a:extLst>
              <a:ext uri="{FF2B5EF4-FFF2-40B4-BE49-F238E27FC236}">
                <a16:creationId xmlns:a16="http://schemas.microsoft.com/office/drawing/2014/main" id="{BB3A1FF0-7E7C-2550-CE38-B5742265D905}"/>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EC9BDBD8-19D0-4E05-F64F-F646A5BF4C57}"/>
              </a:ext>
              <a:ext uri="{C183D7F6-B498-43B3-948B-1728B52AA6E4}">
                <adec:decorative xmlns:adec="http://schemas.microsoft.com/office/drawing/2017/decorative" val="1"/>
              </a:ext>
            </a:extLst>
          </p:cNvPr>
          <p:cNvSpPr/>
          <p:nvPr/>
        </p:nvSpPr>
        <p:spPr>
          <a:xfrm rot="5400000">
            <a:off x="6783756" y="291636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05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looks like the page has refreshed, but we can see the &quot;system update is successful&quot; message at the top.">
            <a:extLst>
              <a:ext uri="{FF2B5EF4-FFF2-40B4-BE49-F238E27FC236}">
                <a16:creationId xmlns:a16="http://schemas.microsoft.com/office/drawing/2014/main" id="{FE04AEAD-CF2D-74C8-1461-FE51B4202E9D}"/>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30DF4E33-2F60-B3A3-AE74-43ECA8A4FC67}"/>
              </a:ext>
              <a:ext uri="{C183D7F6-B498-43B3-948B-1728B52AA6E4}">
                <adec:decorative xmlns:adec="http://schemas.microsoft.com/office/drawing/2017/decorative" val="1"/>
              </a:ext>
            </a:extLst>
          </p:cNvPr>
          <p:cNvSpPr/>
          <p:nvPr/>
        </p:nvSpPr>
        <p:spPr>
          <a:xfrm>
            <a:off x="4135581" y="1971675"/>
            <a:ext cx="5458475" cy="678873"/>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9149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56C9-6595-00A9-59BD-BF4A3D82C207}"/>
              </a:ext>
            </a:extLst>
          </p:cNvPr>
          <p:cNvSpPr>
            <a:spLocks noGrp="1"/>
          </p:cNvSpPr>
          <p:nvPr>
            <p:ph type="title"/>
          </p:nvPr>
        </p:nvSpPr>
        <p:spPr/>
        <p:txBody>
          <a:bodyPr/>
          <a:lstStyle/>
          <a:p>
            <a:r>
              <a:rPr lang="en-US" dirty="0"/>
              <a:t>Requesting </a:t>
            </a:r>
            <a:br>
              <a:rPr lang="en-US" dirty="0"/>
            </a:br>
            <a:r>
              <a:rPr lang="en-US" sz="3600" dirty="0"/>
              <a:t>a Booking After the Deadline</a:t>
            </a:r>
          </a:p>
        </p:txBody>
      </p:sp>
      <p:sp>
        <p:nvSpPr>
          <p:cNvPr id="3" name="Text Placeholder 2">
            <a:extLst>
              <a:ext uri="{FF2B5EF4-FFF2-40B4-BE49-F238E27FC236}">
                <a16:creationId xmlns:a16="http://schemas.microsoft.com/office/drawing/2014/main" id="{082C2570-799F-EFB2-75E6-3322C04059E2}"/>
              </a:ext>
            </a:extLst>
          </p:cNvPr>
          <p:cNvSpPr>
            <a:spLocks noGrp="1"/>
          </p:cNvSpPr>
          <p:nvPr>
            <p:ph type="body" idx="1"/>
          </p:nvPr>
        </p:nvSpPr>
        <p:spPr/>
        <p:txBody>
          <a:bodyPr/>
          <a:lstStyle/>
          <a:p>
            <a:endParaRPr lang="en-US"/>
          </a:p>
        </p:txBody>
      </p:sp>
      <p:pic>
        <p:nvPicPr>
          <p:cNvPr id="6" name="Picture 5" descr="Logo for Student Wellness">
            <a:extLst>
              <a:ext uri="{FF2B5EF4-FFF2-40B4-BE49-F238E27FC236}">
                <a16:creationId xmlns:a16="http://schemas.microsoft.com/office/drawing/2014/main" id="{7DCD6E40-EB7F-A4D3-878C-306EE804E6DD}"/>
              </a:ext>
            </a:extLst>
          </p:cNvPr>
          <p:cNvPicPr>
            <a:picLocks noChangeAspect="1"/>
          </p:cNvPicPr>
          <p:nvPr/>
        </p:nvPicPr>
        <p:blipFill>
          <a:blip r:embed="rId2"/>
          <a:stretch>
            <a:fillRect/>
          </a:stretch>
        </p:blipFill>
        <p:spPr>
          <a:xfrm>
            <a:off x="490744" y="2114708"/>
            <a:ext cx="1503580" cy="1503580"/>
          </a:xfrm>
          <a:prstGeom prst="rect">
            <a:avLst/>
          </a:prstGeom>
        </p:spPr>
      </p:pic>
    </p:spTree>
    <p:extLst>
      <p:ext uri="{BB962C8B-B14F-4D97-AF65-F5344CB8AC3E}">
        <p14:creationId xmlns:p14="http://schemas.microsoft.com/office/powerpoint/2010/main" val="221496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10" name="Picture 9" descr="In this screenshot, we have jumped to the step where you enter the exam details such as the date and time.">
            <a:extLst>
              <a:ext uri="{FF2B5EF4-FFF2-40B4-BE49-F238E27FC236}">
                <a16:creationId xmlns:a16="http://schemas.microsoft.com/office/drawing/2014/main" id="{01E59318-DE9F-5BFA-CE11-B067CA48725A}"/>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15" name="Arrow: Right 14">
            <a:extLst>
              <a:ext uri="{FF2B5EF4-FFF2-40B4-BE49-F238E27FC236}">
                <a16:creationId xmlns:a16="http://schemas.microsoft.com/office/drawing/2014/main" id="{62393E86-9255-079A-B4C3-4EDCFC1EE807}"/>
              </a:ext>
              <a:ext uri="{C183D7F6-B498-43B3-948B-1728B52AA6E4}">
                <adec:decorative xmlns:adec="http://schemas.microsoft.com/office/drawing/2017/decorative" val="1"/>
              </a:ext>
            </a:extLst>
          </p:cNvPr>
          <p:cNvSpPr/>
          <p:nvPr/>
        </p:nvSpPr>
        <p:spPr>
          <a:xfrm flipH="1">
            <a:off x="8214360" y="2668936"/>
            <a:ext cx="1844040" cy="8058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1</a:t>
            </a:r>
          </a:p>
        </p:txBody>
      </p:sp>
      <p:sp>
        <p:nvSpPr>
          <p:cNvPr id="16" name="Arrow: Right 15">
            <a:extLst>
              <a:ext uri="{FF2B5EF4-FFF2-40B4-BE49-F238E27FC236}">
                <a16:creationId xmlns:a16="http://schemas.microsoft.com/office/drawing/2014/main" id="{03FA9ED9-742A-BFEF-0ED4-AD37618C735E}"/>
              </a:ext>
              <a:ext uri="{C183D7F6-B498-43B3-948B-1728B52AA6E4}">
                <adec:decorative xmlns:adec="http://schemas.microsoft.com/office/drawing/2017/decorative" val="1"/>
              </a:ext>
            </a:extLst>
          </p:cNvPr>
          <p:cNvSpPr/>
          <p:nvPr/>
        </p:nvSpPr>
        <p:spPr>
          <a:xfrm>
            <a:off x="3508605" y="3489348"/>
            <a:ext cx="1844040" cy="805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17" name="Arrow: Right 16">
            <a:extLst>
              <a:ext uri="{FF2B5EF4-FFF2-40B4-BE49-F238E27FC236}">
                <a16:creationId xmlns:a16="http://schemas.microsoft.com/office/drawing/2014/main" id="{3AB9307B-3D12-FB77-ECA5-30AE1A8A180A}"/>
              </a:ext>
              <a:ext uri="{C183D7F6-B498-43B3-948B-1728B52AA6E4}">
                <adec:decorative xmlns:adec="http://schemas.microsoft.com/office/drawing/2017/decorative" val="1"/>
              </a:ext>
            </a:extLst>
          </p:cNvPr>
          <p:cNvSpPr/>
          <p:nvPr/>
        </p:nvSpPr>
        <p:spPr>
          <a:xfrm>
            <a:off x="3508605" y="5598228"/>
            <a:ext cx="1844040" cy="80581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4</a:t>
            </a:r>
          </a:p>
        </p:txBody>
      </p:sp>
      <p:sp>
        <p:nvSpPr>
          <p:cNvPr id="14" name="Arrow: Right 13">
            <a:extLst>
              <a:ext uri="{FF2B5EF4-FFF2-40B4-BE49-F238E27FC236}">
                <a16:creationId xmlns:a16="http://schemas.microsoft.com/office/drawing/2014/main" id="{D88769DC-CCA0-7903-DD0B-E00D03582E72}"/>
              </a:ext>
              <a:ext uri="{C183D7F6-B498-43B3-948B-1728B52AA6E4}">
                <adec:decorative xmlns:adec="http://schemas.microsoft.com/office/drawing/2017/decorative" val="1"/>
              </a:ext>
            </a:extLst>
          </p:cNvPr>
          <p:cNvSpPr/>
          <p:nvPr/>
        </p:nvSpPr>
        <p:spPr>
          <a:xfrm>
            <a:off x="3508605" y="2917536"/>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1708740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2.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3.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12652</TotalTime>
  <Words>529</Words>
  <Application>Microsoft Office PowerPoint</Application>
  <PresentationFormat>Widescreen</PresentationFormat>
  <Paragraphs>66</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Georgia</vt:lpstr>
      <vt:lpstr>Trebuchet MS</vt:lpstr>
      <vt:lpstr>Wingdings</vt:lpstr>
      <vt:lpstr>Wood Type</vt:lpstr>
      <vt:lpstr>SAS Student Portal Late Exam Requests</vt:lpstr>
      <vt:lpstr>PowerPoint Presentation</vt:lpstr>
      <vt:lpstr>Modifying  a Booking After the Deadline</vt:lpstr>
      <vt:lpstr>PowerPoint Presentation</vt:lpstr>
      <vt:lpstr>PowerPoint Presentation</vt:lpstr>
      <vt:lpstr>PowerPoint Presentation</vt:lpstr>
      <vt:lpstr>PowerPoint Presentation</vt:lpstr>
      <vt:lpstr>Requesting  a Booking After the Deadline</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